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456C7-B2B8-7FCC-314D-76BE33554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8B97E8-5E49-F8A4-7FEF-5CCEAC1E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714244-BE81-1A44-3FB1-E4B0A7BA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F14DB-53C9-9411-F87D-83D264F7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407A0-7398-74EF-0ABF-E8EE3D02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9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8D17D-AE08-2DDA-FA90-DF5EBFA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E930B4-6C67-8C3A-02BA-D64623AF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155C0-847C-555A-3B32-81B8E980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FA5D59-2DA4-EFF9-0638-7C011657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5D9BC-1088-889D-9785-5BB3E334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04513F-6EBC-C2DF-ED8C-5042FF30E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10066D-AE50-627F-57C9-BAE7878E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BA870-E826-CDDF-B34A-A0C3AA7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07EC2D-1DA5-4C15-BE76-15935E1D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2917D-FD2A-91AD-2E84-AEA74BF3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79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6F09B-5328-5E84-0E2F-F2373289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77F767-C632-6402-2D3B-04A7C5536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A16ABB-6D64-0F91-6DE2-5E791ADC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020F9-25EA-8D00-78D7-34969F03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8A8450-F3DC-A31E-9D0B-C888F589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9895C-A9EC-9B21-9C46-DF86F41F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06DCCF-AA05-DC2F-AECF-169BDD7D2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530D98-F29B-B143-B63A-FA425E21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276B0-5DC9-9397-82D2-BD66AD11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E52C5-EADA-8F47-3BA0-6A4A656F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56E44-1AEC-DA0F-0B0B-A4F0D8BD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6F0C7-91D1-6037-952F-21908FD54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1FE0CC-375F-79E0-681D-9C3716E67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90698B-9F0B-E49B-295C-B0E2A4C0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38D14D-742D-C5C0-1E52-50C6154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6F8C27-E9AD-531D-757D-E42123F7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2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48FE5-669B-EACE-BBA3-876E4C1C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791D74-2030-E30C-C854-9F5103F1F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E30545-27CA-7FB2-269F-4B9998F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45FBE3-D931-906F-F820-7EBCF0843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893F17-4E9C-BBC8-8C4B-E855ACAF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600785-C1FF-77C1-B5E4-7C813B1F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2891CA-A26B-A58C-ED43-E11E6715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B78D14-855B-68A5-D21B-B7FAB62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46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9DA46-C5B0-D054-9639-8A4AC322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E41DF-CB3A-74FB-889B-A204224C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5692D5-4FA9-D2F8-B542-4AF5698B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0C86F8-6489-9F15-E07B-CB781298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9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58C752-CB2F-072F-C3E2-513FEA2A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22539E-EED6-D173-D79B-C81B5CDC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30357-6E76-CDAD-B072-CDFE165E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47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AC440-1F00-7C50-1EE7-1DF27B0B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E1FCD-030F-A04F-78F4-0B7373A00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4B7C11-7C69-99C5-5E4F-3FCC75A9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5042AE-2AC8-6657-384E-9559BCC9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56D74A-D125-652E-B759-E2B2684B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EAA850-A4E0-A445-817F-C00642DC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0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E327F-87A7-4B70-E017-B1A1077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5E7524-27B3-2069-821F-0EDA3FA96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512777-9FBF-B365-F23B-36029D450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34A23B-5783-55A9-1632-A576D2B2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74E3D-11F4-1182-B513-599B90C5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EB109F-D3B8-5095-F4FA-977C3C1B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6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915C05-FD23-1319-E356-7962138B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F05C3A-5047-38DC-9B11-DA4CF042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C627C-F06C-8025-88F9-CC7E00A2A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D0279-ED61-40E1-8C2D-97A6040B584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678E0-06CC-1597-A329-B869E5E1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684AED-D1CD-9D7E-C337-5E949179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1CDCA-7ADB-44BD-94D9-CF78E0E8F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8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0A910A82-0D51-8984-AA7D-50FE6CAC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53692"/>
            <a:ext cx="12185904" cy="6858000"/>
          </a:xfrm>
          <a:prstGeom prst="rect">
            <a:avLst/>
          </a:prstGeom>
        </p:spPr>
      </p:pic>
      <p:pic>
        <p:nvPicPr>
          <p:cNvPr id="2" name="Image 1" descr="Une image contenant Graphique, texte, logo, Police&#10;&#10;Le contenu généré par l’IA peut être incorrect.">
            <a:extLst>
              <a:ext uri="{FF2B5EF4-FFF2-40B4-BE49-F238E27FC236}">
                <a16:creationId xmlns:a16="http://schemas.microsoft.com/office/drawing/2014/main" id="{C7259F33-E287-1F0F-422E-BB16550A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925" y="972993"/>
            <a:ext cx="2236976" cy="22369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DA2937-F18A-3B30-A0ED-D65BCE752433}"/>
              </a:ext>
            </a:extLst>
          </p:cNvPr>
          <p:cNvSpPr txBox="1"/>
          <p:nvPr/>
        </p:nvSpPr>
        <p:spPr>
          <a:xfrm>
            <a:off x="5109467" y="2790533"/>
            <a:ext cx="200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6FC0"/>
                </a:solidFill>
                <a:latin typeface="Aptos Narrow" panose="020B0004020202020204" pitchFamily="34" charset="0"/>
              </a:rPr>
              <a:t>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931377-9AAA-6CE8-5F8B-A8D8B5BE3851}"/>
              </a:ext>
            </a:extLst>
          </p:cNvPr>
          <p:cNvSpPr txBox="1"/>
          <p:nvPr/>
        </p:nvSpPr>
        <p:spPr>
          <a:xfrm>
            <a:off x="150812" y="5551118"/>
            <a:ext cx="1188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006FC0"/>
                </a:solidFill>
                <a:latin typeface="Aptos Narrow" panose="020B0004020202020204" pitchFamily="34" charset="0"/>
              </a:rPr>
              <a:t>Comprendre les enjeux du distanciel</a:t>
            </a:r>
            <a:endParaRPr lang="fr-FR" sz="4800" b="1" dirty="0">
              <a:solidFill>
                <a:srgbClr val="006FC0"/>
              </a:solidFill>
              <a:latin typeface="Aptos Narrow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68189C-5370-FEFC-8EF0-F0DAAACB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6667" r="16667"/>
          <a:stretch/>
        </p:blipFill>
        <p:spPr bwMode="auto">
          <a:xfrm>
            <a:off x="5003376" y="3357489"/>
            <a:ext cx="2212641" cy="221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Narrow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2026-02-24T16:49:41Z</dcterms:created>
  <dcterms:modified xsi:type="dcterms:W3CDTF">2026-02-24T16:49:41Z</dcterms:modified>
</cp:coreProperties>
</file>