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A8EA5D-9E6F-F5BB-AE2D-E5A1E6FE3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C85CBE-2588-EE89-99DB-62877DC7C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A46F15-8F61-6A17-44E5-8BD5C7AAB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6966-B9AA-4C27-869E-F17C85801625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9F105D-E749-2EE5-7D5A-5A4A73670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7C2B11-A6AF-AD21-B398-1288A786C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FE6F-6734-48D9-9AB3-EE16F2C5F8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83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786F2C-8DD5-A765-5B9B-FE6F3C665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4D937E-AACC-1332-7964-DABB0FB79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5E9243-25EE-80B5-F0F4-048E17E7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6966-B9AA-4C27-869E-F17C85801625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7349EB-8767-9059-E5CB-6C97CAAEA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AA2962-B125-1EFB-84D6-84655B5DF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FE6F-6734-48D9-9AB3-EE16F2C5F8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766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726981A-2A75-D789-0DC3-B6904F9F21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E34DCF2-14BD-883B-B03F-7E1CF8CE8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052668-5154-259D-DC1F-80422884B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6966-B9AA-4C27-869E-F17C85801625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BEC0F7-9137-ECB7-FD69-0E94A8283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37FE30-2C72-5343-402B-9A53465E5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FE6F-6734-48D9-9AB3-EE16F2C5F8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43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FE5001-08E1-2D26-1ED1-1D984954A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F49362-1CAE-470B-4B94-2D1519DCE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99D8A7-95AF-A02E-D2CC-4FC377128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6966-B9AA-4C27-869E-F17C85801625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45EAFE-0CB1-F3F3-5379-BCAB76CE9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C2B938-6D66-07E3-9A18-8D6374437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FE6F-6734-48D9-9AB3-EE16F2C5F8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107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87ABA3-B9CE-B7A9-6598-14F52CEFB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09D744-7205-1754-ED5A-0562EEE8B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82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82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82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3975F6-104A-7F98-0192-40737BB81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6966-B9AA-4C27-869E-F17C85801625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79FB6E-FC31-6869-BEFC-CE969CC62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56D2C5-7B1E-7841-814A-4A1E8DD4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FE6F-6734-48D9-9AB3-EE16F2C5F8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58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295B6A-508F-B80B-D8D5-2B06DADB0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70C02B-A74D-1033-4156-9C14815449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053206-3AC2-0285-8DB2-91948A390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E12EE7C-053E-3314-2871-62B795F81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6966-B9AA-4C27-869E-F17C85801625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37C6D51-B909-4FF2-FA85-E29784771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F28D5B-C61A-298B-89EC-1033B4CA6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FE6F-6734-48D9-9AB3-EE16F2C5F8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744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9B2EFD-4F3E-471C-7E90-D0E4149B2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30E6AE-D761-00A6-C558-0DE2EFD78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F3E7D07-7C70-19BE-3F27-D0B5FF124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5A5A61B-B075-28FD-A68E-C688BF0C98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87349E0-1D8D-F126-F1DF-16775D40E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69EA88F-1596-407E-AC43-4BA22088E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6966-B9AA-4C27-869E-F17C85801625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27AE7E5-6263-EE72-561A-4E0241646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9853F72-D6F9-1400-67E4-283AEE0EC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FE6F-6734-48D9-9AB3-EE16F2C5F8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551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F136DD-E16E-B526-7CEB-3B1D8B5E0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83B8E86-A65D-A3BF-76A1-E1A23E833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6966-B9AA-4C27-869E-F17C85801625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603A04-5AAE-DE49-4124-D1D05870B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766511D-8649-4A52-51FD-FAE5BA05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FE6F-6734-48D9-9AB3-EE16F2C5F8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687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A8075BA-B220-F74D-143C-93D83F70B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6966-B9AA-4C27-869E-F17C85801625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3ECC894-9885-C527-AFA4-02CA8C966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8F82B3-EB29-C010-2B25-0BD38D503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FE6F-6734-48D9-9AB3-EE16F2C5F8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890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1B9D6A-BE29-D5D3-19AA-71AB326CF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303553-05DB-0129-EB82-B4AB39D51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3A0D7B0-428D-6AD9-6ACE-F8F4AF93D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426C05-4B86-D2BA-B34F-02193499D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6966-B9AA-4C27-869E-F17C85801625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E02386-176D-3648-D6BA-CF4DA8070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B44C711-42E4-8FF1-1530-B942956AB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FE6F-6734-48D9-9AB3-EE16F2C5F8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033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266AB7-E946-5D7D-3564-7A615E87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09B9052-16C7-BEC9-BBF0-C7294C5E29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B01480B-3FA9-02E3-6D4C-9615C12D8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ECFFC6-9AA4-4E2B-DE75-0F5674279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6966-B9AA-4C27-869E-F17C85801625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69967A-ED71-09BA-CD65-C25923AF4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3359C0-C6AA-11EA-80DD-074861F9A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FE6F-6734-48D9-9AB3-EE16F2C5F8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03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12CF31B-7281-EADE-034A-1569679BC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5552FB-E1C9-B675-91D3-123FFD08C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D57C58-1C3A-F77F-8B84-3A1719E798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586966-B9AA-4C27-869E-F17C85801625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1F177B-2498-24FE-EE91-7E5EC8715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BBB014-FBD2-CC3E-D260-2E8631EBA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9EFE6F-6734-48D9-9AB3-EE16F2C5F8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10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8A650-7284-5C60-5FE3-FD5D1A798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Graphique, Bleu électrique&#10;&#10;Le contenu généré par l’IA peut être incorrect.">
            <a:extLst>
              <a:ext uri="{FF2B5EF4-FFF2-40B4-BE49-F238E27FC236}">
                <a16:creationId xmlns:a16="http://schemas.microsoft.com/office/drawing/2014/main" id="{B1D3C527-BC6C-EECC-ED6C-6B4968059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061996" y="-248697"/>
            <a:ext cx="6870702" cy="7368094"/>
          </a:xfrm>
          <a:prstGeom prst="rect">
            <a:avLst/>
          </a:prstGeom>
        </p:spPr>
      </p:pic>
      <p:pic>
        <p:nvPicPr>
          <p:cNvPr id="3" name="Image 2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0BC9BC4C-BF87-D2D8-8F1F-CF77F6A3E9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176" y="5740399"/>
            <a:ext cx="1131776" cy="113125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349D5BF-3089-19A1-62D5-FC8774850287}"/>
              </a:ext>
            </a:extLst>
          </p:cNvPr>
          <p:cNvSpPr txBox="1"/>
          <p:nvPr/>
        </p:nvSpPr>
        <p:spPr>
          <a:xfrm>
            <a:off x="837546" y="1650043"/>
            <a:ext cx="94828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6FC0"/>
                </a:solidFill>
              </a:rPr>
              <a:t>L’Objectif ici est de comprendre que le distanciel peut être également une opportunité</a:t>
            </a:r>
          </a:p>
          <a:p>
            <a:endParaRPr lang="fr-FR" dirty="0">
              <a:solidFill>
                <a:srgbClr val="006FC0"/>
              </a:solidFill>
            </a:endParaRPr>
          </a:p>
          <a:p>
            <a:r>
              <a:rPr lang="fr-FR" dirty="0">
                <a:solidFill>
                  <a:srgbClr val="006FC0"/>
                </a:solidFill>
              </a:rPr>
              <a:t>le distanciel n’est pas seulement une contrainte, il offre aussi des bénéfices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6FC0"/>
                </a:solidFill>
              </a:rPr>
              <a:t>C’est d’abord un gain de temps avec moins de déplacements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6FC0"/>
                </a:solidFill>
              </a:rPr>
              <a:t>Une couverture géographique de secteur plus élargie (On peut contacter 10 libraires par mail dans la même journée)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6FC0"/>
                </a:solidFill>
              </a:rPr>
              <a:t>Une meilleure traçabilité des échanges (écrit, relances datées)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6FC0"/>
                </a:solidFill>
              </a:rPr>
              <a:t>Une plus grande souplesse pour le client (le libraire peut lire le mail au moment où il le veut dans son organisation).</a:t>
            </a:r>
          </a:p>
          <a:p>
            <a:endParaRPr lang="fr-FR" dirty="0">
              <a:solidFill>
                <a:srgbClr val="006FC0"/>
              </a:solidFill>
            </a:endParaRPr>
          </a:p>
          <a:p>
            <a:r>
              <a:rPr lang="fr-FR" dirty="0">
                <a:solidFill>
                  <a:srgbClr val="006FC0"/>
                </a:solidFill>
              </a:rPr>
              <a:t>Prenons un exemple simple :</a:t>
            </a:r>
          </a:p>
          <a:p>
            <a:r>
              <a:rPr lang="fr-FR" dirty="0">
                <a:solidFill>
                  <a:srgbClr val="006FC0"/>
                </a:solidFill>
              </a:rPr>
              <a:t>Un représentant basé à Lyon peut couvrir 30 librairies en Auvergne-Rhône-Alpes par mail/</a:t>
            </a:r>
            <a:r>
              <a:rPr lang="fr-FR" dirty="0" err="1">
                <a:solidFill>
                  <a:srgbClr val="006FC0"/>
                </a:solidFill>
              </a:rPr>
              <a:t>visio</a:t>
            </a:r>
            <a:r>
              <a:rPr lang="fr-FR" dirty="0">
                <a:solidFill>
                  <a:srgbClr val="006FC0"/>
                </a:solidFill>
              </a:rPr>
              <a:t> en une semaine, alors qu’en présentiel il ne pourrait en voir qu’entre 12 à 15.</a:t>
            </a:r>
          </a:p>
          <a:p>
            <a:endParaRPr lang="fr-FR" dirty="0">
              <a:solidFill>
                <a:srgbClr val="006FC0"/>
              </a:solidFill>
            </a:endParaRPr>
          </a:p>
          <a:p>
            <a:r>
              <a:rPr lang="fr-FR" dirty="0">
                <a:solidFill>
                  <a:srgbClr val="006FC0"/>
                </a:solidFill>
              </a:rPr>
              <a:t> 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E0B42C5A-ED89-61E0-4A95-7A8E6E73A97D}"/>
              </a:ext>
            </a:extLst>
          </p:cNvPr>
          <p:cNvGrpSpPr/>
          <p:nvPr/>
        </p:nvGrpSpPr>
        <p:grpSpPr>
          <a:xfrm>
            <a:off x="116902" y="260956"/>
            <a:ext cx="9204379" cy="1533518"/>
            <a:chOff x="3401285" y="260956"/>
            <a:chExt cx="8573668" cy="1533518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3E7EB6FA-8BD8-D293-B79E-CEBD9BC57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3426" b="3426"/>
            <a:stretch/>
          </p:blipFill>
          <p:spPr>
            <a:xfrm>
              <a:off x="3401285" y="260956"/>
              <a:ext cx="907002" cy="90700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05B13677-50C5-B68F-D251-ABFA01B29A79}"/>
                </a:ext>
              </a:extLst>
            </p:cNvPr>
            <p:cNvSpPr txBox="1"/>
            <p:nvPr/>
          </p:nvSpPr>
          <p:spPr>
            <a:xfrm>
              <a:off x="4264929" y="317146"/>
              <a:ext cx="771002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>
                  <a:solidFill>
                    <a:srgbClr val="006FC0"/>
                  </a:solidFill>
                </a:rPr>
                <a:t>Étape 2 : Prendre conscience des avantages pour le représentant</a:t>
              </a:r>
            </a:p>
            <a:p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2365630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Personnalisé</PresentationFormat>
  <Paragraphs>13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Renaldo GALOFARO</dc:creator>
  <cp:lastModifiedBy>Renaldo GALOFARO</cp:lastModifiedBy>
  <cp:revision>1</cp:revision>
  <dcterms:created xsi:type="dcterms:W3CDTF">2026-02-24T16:49:42Z</dcterms:created>
  <dcterms:modified xsi:type="dcterms:W3CDTF">2026-02-24T16:49:42Z</dcterms:modified>
</cp:coreProperties>
</file>