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7" r:id="rId2"/>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5E7691-A3E3-E13B-AC45-C38C69FF52D6}"/>
              </a:ext>
            </a:extLst>
          </p:cNvPr>
          <p:cNvSpPr>
            <a:spLocks noGrp="1"/>
          </p:cNvSpPr>
          <p:nvPr>
            <p:ph type="ctrTitle"/>
          </p:nvPr>
        </p:nvSpPr>
        <p:spPr>
          <a:xfrm>
            <a:off x="1523603" y="1122363"/>
            <a:ext cx="9141619" cy="2387600"/>
          </a:xfrm>
        </p:spPr>
        <p:txBody>
          <a:bodyPr anchor="b"/>
          <a:lstStyle>
            <a:lvl1pPr algn="ctr">
              <a:defRPr sz="5998"/>
            </a:lvl1pPr>
          </a:lstStyle>
          <a:p>
            <a:r>
              <a:rPr lang="fr-FR"/>
              <a:t>Modifiez le style du titre</a:t>
            </a:r>
          </a:p>
        </p:txBody>
      </p:sp>
      <p:sp>
        <p:nvSpPr>
          <p:cNvPr id="3" name="Sous-titre 2">
            <a:extLst>
              <a:ext uri="{FF2B5EF4-FFF2-40B4-BE49-F238E27FC236}">
                <a16:creationId xmlns:a16="http://schemas.microsoft.com/office/drawing/2014/main" id="{86112198-B373-6995-6104-DAF985280ECF}"/>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312B188-162C-C98D-3AF8-141B024E7D80}"/>
              </a:ext>
            </a:extLst>
          </p:cNvPr>
          <p:cNvSpPr>
            <a:spLocks noGrp="1"/>
          </p:cNvSpPr>
          <p:nvPr>
            <p:ph type="dt" sz="half" idx="10"/>
          </p:nvPr>
        </p:nvSpPr>
        <p:spPr/>
        <p:txBody>
          <a:bodyPr/>
          <a:lstStyle/>
          <a:p>
            <a:fld id="{82EDB8CC-435C-40AF-8F11-474C7429D974}" type="datetimeFigureOut">
              <a:rPr lang="fr-FR" smtClean="0"/>
              <a:t>24/02/2026</a:t>
            </a:fld>
            <a:endParaRPr lang="fr-FR"/>
          </a:p>
        </p:txBody>
      </p:sp>
      <p:sp>
        <p:nvSpPr>
          <p:cNvPr id="5" name="Espace réservé du pied de page 4">
            <a:extLst>
              <a:ext uri="{FF2B5EF4-FFF2-40B4-BE49-F238E27FC236}">
                <a16:creationId xmlns:a16="http://schemas.microsoft.com/office/drawing/2014/main" id="{0F745C48-FDD2-BB2C-4548-72ECF6171EB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B2CB27D-9986-DF4E-D958-CB2F80D718F6}"/>
              </a:ext>
            </a:extLst>
          </p:cNvPr>
          <p:cNvSpPr>
            <a:spLocks noGrp="1"/>
          </p:cNvSpPr>
          <p:nvPr>
            <p:ph type="sldNum" sz="quarter" idx="12"/>
          </p:nvPr>
        </p:nvSpPr>
        <p:spPr/>
        <p:txBody>
          <a:bodyPr/>
          <a:lstStyle/>
          <a:p>
            <a:fld id="{9DAB31F7-AB08-46A1-A7D3-FF1E5D9B5725}" type="slidenum">
              <a:rPr lang="fr-FR" smtClean="0"/>
              <a:t>‹N°›</a:t>
            </a:fld>
            <a:endParaRPr lang="fr-FR"/>
          </a:p>
        </p:txBody>
      </p:sp>
    </p:spTree>
    <p:extLst>
      <p:ext uri="{BB962C8B-B14F-4D97-AF65-F5344CB8AC3E}">
        <p14:creationId xmlns:p14="http://schemas.microsoft.com/office/powerpoint/2010/main" val="3402361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522680-A115-BED6-9FE3-40EE8B78658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8F90FDD-596A-8F0F-49AC-517C41B291C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00F6FF3-55B5-A06E-0602-3027F959A1C8}"/>
              </a:ext>
            </a:extLst>
          </p:cNvPr>
          <p:cNvSpPr>
            <a:spLocks noGrp="1"/>
          </p:cNvSpPr>
          <p:nvPr>
            <p:ph type="dt" sz="half" idx="10"/>
          </p:nvPr>
        </p:nvSpPr>
        <p:spPr/>
        <p:txBody>
          <a:bodyPr/>
          <a:lstStyle/>
          <a:p>
            <a:fld id="{82EDB8CC-435C-40AF-8F11-474C7429D974}" type="datetimeFigureOut">
              <a:rPr lang="fr-FR" smtClean="0"/>
              <a:t>24/02/2026</a:t>
            </a:fld>
            <a:endParaRPr lang="fr-FR"/>
          </a:p>
        </p:txBody>
      </p:sp>
      <p:sp>
        <p:nvSpPr>
          <p:cNvPr id="5" name="Espace réservé du pied de page 4">
            <a:extLst>
              <a:ext uri="{FF2B5EF4-FFF2-40B4-BE49-F238E27FC236}">
                <a16:creationId xmlns:a16="http://schemas.microsoft.com/office/drawing/2014/main" id="{0F1FA478-236F-D574-2364-88670D1C11E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B19A4FD-6897-D4FD-BCE8-A6EA3905FEEA}"/>
              </a:ext>
            </a:extLst>
          </p:cNvPr>
          <p:cNvSpPr>
            <a:spLocks noGrp="1"/>
          </p:cNvSpPr>
          <p:nvPr>
            <p:ph type="sldNum" sz="quarter" idx="12"/>
          </p:nvPr>
        </p:nvSpPr>
        <p:spPr/>
        <p:txBody>
          <a:bodyPr/>
          <a:lstStyle/>
          <a:p>
            <a:fld id="{9DAB31F7-AB08-46A1-A7D3-FF1E5D9B5725}" type="slidenum">
              <a:rPr lang="fr-FR" smtClean="0"/>
              <a:t>‹N°›</a:t>
            </a:fld>
            <a:endParaRPr lang="fr-FR"/>
          </a:p>
        </p:txBody>
      </p:sp>
    </p:spTree>
    <p:extLst>
      <p:ext uri="{BB962C8B-B14F-4D97-AF65-F5344CB8AC3E}">
        <p14:creationId xmlns:p14="http://schemas.microsoft.com/office/powerpoint/2010/main" val="129144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694B2D0-40EB-6F17-2EFD-B195DD9F178B}"/>
              </a:ext>
            </a:extLst>
          </p:cNvPr>
          <p:cNvSpPr>
            <a:spLocks noGrp="1"/>
          </p:cNvSpPr>
          <p:nvPr>
            <p:ph type="title" orient="vert"/>
          </p:nvPr>
        </p:nvSpPr>
        <p:spPr>
          <a:xfrm>
            <a:off x="8722628" y="365125"/>
            <a:ext cx="262821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B9CB38B-395C-621A-A49A-EE903145E2C2}"/>
              </a:ext>
            </a:extLst>
          </p:cNvPr>
          <p:cNvSpPr>
            <a:spLocks noGrp="1"/>
          </p:cNvSpPr>
          <p:nvPr>
            <p:ph type="body" orient="vert" idx="1"/>
          </p:nvPr>
        </p:nvSpPr>
        <p:spPr>
          <a:xfrm>
            <a:off x="837982" y="365125"/>
            <a:ext cx="7732286"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9F14D5B-2F40-DEA0-5058-221652E528FD}"/>
              </a:ext>
            </a:extLst>
          </p:cNvPr>
          <p:cNvSpPr>
            <a:spLocks noGrp="1"/>
          </p:cNvSpPr>
          <p:nvPr>
            <p:ph type="dt" sz="half" idx="10"/>
          </p:nvPr>
        </p:nvSpPr>
        <p:spPr/>
        <p:txBody>
          <a:bodyPr/>
          <a:lstStyle/>
          <a:p>
            <a:fld id="{82EDB8CC-435C-40AF-8F11-474C7429D974}" type="datetimeFigureOut">
              <a:rPr lang="fr-FR" smtClean="0"/>
              <a:t>24/02/2026</a:t>
            </a:fld>
            <a:endParaRPr lang="fr-FR"/>
          </a:p>
        </p:txBody>
      </p:sp>
      <p:sp>
        <p:nvSpPr>
          <p:cNvPr id="5" name="Espace réservé du pied de page 4">
            <a:extLst>
              <a:ext uri="{FF2B5EF4-FFF2-40B4-BE49-F238E27FC236}">
                <a16:creationId xmlns:a16="http://schemas.microsoft.com/office/drawing/2014/main" id="{37BCE4A9-B95B-0DE9-6B2F-0FC223E3A10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39ABDB8-889A-EA06-E702-9B622B57AAD8}"/>
              </a:ext>
            </a:extLst>
          </p:cNvPr>
          <p:cNvSpPr>
            <a:spLocks noGrp="1"/>
          </p:cNvSpPr>
          <p:nvPr>
            <p:ph type="sldNum" sz="quarter" idx="12"/>
          </p:nvPr>
        </p:nvSpPr>
        <p:spPr/>
        <p:txBody>
          <a:bodyPr/>
          <a:lstStyle/>
          <a:p>
            <a:fld id="{9DAB31F7-AB08-46A1-A7D3-FF1E5D9B5725}" type="slidenum">
              <a:rPr lang="fr-FR" smtClean="0"/>
              <a:t>‹N°›</a:t>
            </a:fld>
            <a:endParaRPr lang="fr-FR"/>
          </a:p>
        </p:txBody>
      </p:sp>
    </p:spTree>
    <p:extLst>
      <p:ext uri="{BB962C8B-B14F-4D97-AF65-F5344CB8AC3E}">
        <p14:creationId xmlns:p14="http://schemas.microsoft.com/office/powerpoint/2010/main" val="3094611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B0BE2C-65DD-D263-B3C7-563278D117F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89BD1B2-0A73-1AE4-D87C-C93363E3B41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C20B347-7C1F-08E1-49FB-17F0D2A70897}"/>
              </a:ext>
            </a:extLst>
          </p:cNvPr>
          <p:cNvSpPr>
            <a:spLocks noGrp="1"/>
          </p:cNvSpPr>
          <p:nvPr>
            <p:ph type="dt" sz="half" idx="10"/>
          </p:nvPr>
        </p:nvSpPr>
        <p:spPr/>
        <p:txBody>
          <a:bodyPr/>
          <a:lstStyle/>
          <a:p>
            <a:fld id="{82EDB8CC-435C-40AF-8F11-474C7429D974}" type="datetimeFigureOut">
              <a:rPr lang="fr-FR" smtClean="0"/>
              <a:t>24/02/2026</a:t>
            </a:fld>
            <a:endParaRPr lang="fr-FR"/>
          </a:p>
        </p:txBody>
      </p:sp>
      <p:sp>
        <p:nvSpPr>
          <p:cNvPr id="5" name="Espace réservé du pied de page 4">
            <a:extLst>
              <a:ext uri="{FF2B5EF4-FFF2-40B4-BE49-F238E27FC236}">
                <a16:creationId xmlns:a16="http://schemas.microsoft.com/office/drawing/2014/main" id="{E5318AAE-1AB3-8966-68F2-6F0002462B1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30B0AE1-A895-C26A-A061-0BE594AE4F34}"/>
              </a:ext>
            </a:extLst>
          </p:cNvPr>
          <p:cNvSpPr>
            <a:spLocks noGrp="1"/>
          </p:cNvSpPr>
          <p:nvPr>
            <p:ph type="sldNum" sz="quarter" idx="12"/>
          </p:nvPr>
        </p:nvSpPr>
        <p:spPr/>
        <p:txBody>
          <a:bodyPr/>
          <a:lstStyle/>
          <a:p>
            <a:fld id="{9DAB31F7-AB08-46A1-A7D3-FF1E5D9B5725}" type="slidenum">
              <a:rPr lang="fr-FR" smtClean="0"/>
              <a:t>‹N°›</a:t>
            </a:fld>
            <a:endParaRPr lang="fr-FR"/>
          </a:p>
        </p:txBody>
      </p:sp>
    </p:spTree>
    <p:extLst>
      <p:ext uri="{BB962C8B-B14F-4D97-AF65-F5344CB8AC3E}">
        <p14:creationId xmlns:p14="http://schemas.microsoft.com/office/powerpoint/2010/main" val="2167431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CE1882-EA89-81F9-9378-2BC01FB660DA}"/>
              </a:ext>
            </a:extLst>
          </p:cNvPr>
          <p:cNvSpPr>
            <a:spLocks noGrp="1"/>
          </p:cNvSpPr>
          <p:nvPr>
            <p:ph type="title"/>
          </p:nvPr>
        </p:nvSpPr>
        <p:spPr>
          <a:xfrm>
            <a:off x="831633" y="1709739"/>
            <a:ext cx="10512862" cy="2852737"/>
          </a:xfrm>
        </p:spPr>
        <p:txBody>
          <a:bodyPr anchor="b"/>
          <a:lstStyle>
            <a:lvl1pPr>
              <a:defRPr sz="5998"/>
            </a:lvl1pPr>
          </a:lstStyle>
          <a:p>
            <a:r>
              <a:rPr lang="fr-FR"/>
              <a:t>Modifiez le style du titre</a:t>
            </a:r>
          </a:p>
        </p:txBody>
      </p:sp>
      <p:sp>
        <p:nvSpPr>
          <p:cNvPr id="3" name="Espace réservé du texte 2">
            <a:extLst>
              <a:ext uri="{FF2B5EF4-FFF2-40B4-BE49-F238E27FC236}">
                <a16:creationId xmlns:a16="http://schemas.microsoft.com/office/drawing/2014/main" id="{A3E88FE2-1E21-FC10-3F25-9F1AA088D4BF}"/>
              </a:ext>
            </a:extLst>
          </p:cNvPr>
          <p:cNvSpPr>
            <a:spLocks noGrp="1"/>
          </p:cNvSpPr>
          <p:nvPr>
            <p:ph type="body" idx="1"/>
          </p:nvPr>
        </p:nvSpPr>
        <p:spPr>
          <a:xfrm>
            <a:off x="831633" y="4589464"/>
            <a:ext cx="10512862" cy="1500187"/>
          </a:xfrm>
        </p:spPr>
        <p:txBody>
          <a:bodyPr/>
          <a:lstStyle>
            <a:lvl1pPr marL="0" indent="0">
              <a:buNone/>
              <a:defRPr sz="2399">
                <a:solidFill>
                  <a:schemeClr val="tx1">
                    <a:tint val="82000"/>
                  </a:schemeClr>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8391B88-5A48-48EA-B844-72F9EBB7239E}"/>
              </a:ext>
            </a:extLst>
          </p:cNvPr>
          <p:cNvSpPr>
            <a:spLocks noGrp="1"/>
          </p:cNvSpPr>
          <p:nvPr>
            <p:ph type="dt" sz="half" idx="10"/>
          </p:nvPr>
        </p:nvSpPr>
        <p:spPr/>
        <p:txBody>
          <a:bodyPr/>
          <a:lstStyle/>
          <a:p>
            <a:fld id="{82EDB8CC-435C-40AF-8F11-474C7429D974}" type="datetimeFigureOut">
              <a:rPr lang="fr-FR" smtClean="0"/>
              <a:t>24/02/2026</a:t>
            </a:fld>
            <a:endParaRPr lang="fr-FR"/>
          </a:p>
        </p:txBody>
      </p:sp>
      <p:sp>
        <p:nvSpPr>
          <p:cNvPr id="5" name="Espace réservé du pied de page 4">
            <a:extLst>
              <a:ext uri="{FF2B5EF4-FFF2-40B4-BE49-F238E27FC236}">
                <a16:creationId xmlns:a16="http://schemas.microsoft.com/office/drawing/2014/main" id="{1AA1BDAA-E694-2272-C724-C24C17D8AFF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7EFABFD-7DED-D94F-CB38-8124423D1EA9}"/>
              </a:ext>
            </a:extLst>
          </p:cNvPr>
          <p:cNvSpPr>
            <a:spLocks noGrp="1"/>
          </p:cNvSpPr>
          <p:nvPr>
            <p:ph type="sldNum" sz="quarter" idx="12"/>
          </p:nvPr>
        </p:nvSpPr>
        <p:spPr/>
        <p:txBody>
          <a:bodyPr/>
          <a:lstStyle/>
          <a:p>
            <a:fld id="{9DAB31F7-AB08-46A1-A7D3-FF1E5D9B5725}" type="slidenum">
              <a:rPr lang="fr-FR" smtClean="0"/>
              <a:t>‹N°›</a:t>
            </a:fld>
            <a:endParaRPr lang="fr-FR"/>
          </a:p>
        </p:txBody>
      </p:sp>
    </p:spTree>
    <p:extLst>
      <p:ext uri="{BB962C8B-B14F-4D97-AF65-F5344CB8AC3E}">
        <p14:creationId xmlns:p14="http://schemas.microsoft.com/office/powerpoint/2010/main" val="2619279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1CF2FC-4BD3-449E-A4D2-D513C0AD9BC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DA9888B-3002-33E0-FD3C-C51BFAA04031}"/>
              </a:ext>
            </a:extLst>
          </p:cNvPr>
          <p:cNvSpPr>
            <a:spLocks noGrp="1"/>
          </p:cNvSpPr>
          <p:nvPr>
            <p:ph sz="half" idx="1"/>
          </p:nvPr>
        </p:nvSpPr>
        <p:spPr>
          <a:xfrm>
            <a:off x="837982" y="1825625"/>
            <a:ext cx="5180251"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17A4FC4-6D8E-EE48-999E-86B8BE0F8F2E}"/>
              </a:ext>
            </a:extLst>
          </p:cNvPr>
          <p:cNvSpPr>
            <a:spLocks noGrp="1"/>
          </p:cNvSpPr>
          <p:nvPr>
            <p:ph sz="half" idx="2"/>
          </p:nvPr>
        </p:nvSpPr>
        <p:spPr>
          <a:xfrm>
            <a:off x="6170592" y="1825625"/>
            <a:ext cx="5180251"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A4B07CF-9A7E-C2BB-296C-E05BFE3BCA0D}"/>
              </a:ext>
            </a:extLst>
          </p:cNvPr>
          <p:cNvSpPr>
            <a:spLocks noGrp="1"/>
          </p:cNvSpPr>
          <p:nvPr>
            <p:ph type="dt" sz="half" idx="10"/>
          </p:nvPr>
        </p:nvSpPr>
        <p:spPr/>
        <p:txBody>
          <a:bodyPr/>
          <a:lstStyle/>
          <a:p>
            <a:fld id="{82EDB8CC-435C-40AF-8F11-474C7429D974}" type="datetimeFigureOut">
              <a:rPr lang="fr-FR" smtClean="0"/>
              <a:t>24/02/2026</a:t>
            </a:fld>
            <a:endParaRPr lang="fr-FR"/>
          </a:p>
        </p:txBody>
      </p:sp>
      <p:sp>
        <p:nvSpPr>
          <p:cNvPr id="6" name="Espace réservé du pied de page 5">
            <a:extLst>
              <a:ext uri="{FF2B5EF4-FFF2-40B4-BE49-F238E27FC236}">
                <a16:creationId xmlns:a16="http://schemas.microsoft.com/office/drawing/2014/main" id="{774CAC52-55EB-934C-E2AA-408E528AD8A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60D3E81-C454-DC50-EAF6-470A2AAFD20E}"/>
              </a:ext>
            </a:extLst>
          </p:cNvPr>
          <p:cNvSpPr>
            <a:spLocks noGrp="1"/>
          </p:cNvSpPr>
          <p:nvPr>
            <p:ph type="sldNum" sz="quarter" idx="12"/>
          </p:nvPr>
        </p:nvSpPr>
        <p:spPr/>
        <p:txBody>
          <a:bodyPr/>
          <a:lstStyle/>
          <a:p>
            <a:fld id="{9DAB31F7-AB08-46A1-A7D3-FF1E5D9B5725}" type="slidenum">
              <a:rPr lang="fr-FR" smtClean="0"/>
              <a:t>‹N°›</a:t>
            </a:fld>
            <a:endParaRPr lang="fr-FR"/>
          </a:p>
        </p:txBody>
      </p:sp>
    </p:spTree>
    <p:extLst>
      <p:ext uri="{BB962C8B-B14F-4D97-AF65-F5344CB8AC3E}">
        <p14:creationId xmlns:p14="http://schemas.microsoft.com/office/powerpoint/2010/main" val="1511669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5305EC-6535-C5CF-F632-4A6B55611951}"/>
              </a:ext>
            </a:extLst>
          </p:cNvPr>
          <p:cNvSpPr>
            <a:spLocks noGrp="1"/>
          </p:cNvSpPr>
          <p:nvPr>
            <p:ph type="title"/>
          </p:nvPr>
        </p:nvSpPr>
        <p:spPr>
          <a:xfrm>
            <a:off x="839569" y="365126"/>
            <a:ext cx="10512862"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7B2ED51-A6EA-ED09-B45C-592867A00A5C}"/>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B5B72BC-47EC-A443-6F08-675A1E98A85E}"/>
              </a:ext>
            </a:extLst>
          </p:cNvPr>
          <p:cNvSpPr>
            <a:spLocks noGrp="1"/>
          </p:cNvSpPr>
          <p:nvPr>
            <p:ph sz="half" idx="2"/>
          </p:nvPr>
        </p:nvSpPr>
        <p:spPr>
          <a:xfrm>
            <a:off x="839570" y="2505075"/>
            <a:ext cx="5156444"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45F486F-1EDF-16CD-3552-31D9082FAD4A}"/>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3934D74-7490-181E-7D94-DA6E4E32ED2C}"/>
              </a:ext>
            </a:extLst>
          </p:cNvPr>
          <p:cNvSpPr>
            <a:spLocks noGrp="1"/>
          </p:cNvSpPr>
          <p:nvPr>
            <p:ph sz="quarter" idx="4"/>
          </p:nvPr>
        </p:nvSpPr>
        <p:spPr>
          <a:xfrm>
            <a:off x="6170593" y="2505075"/>
            <a:ext cx="518183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9363CD7-858F-4490-48A1-47A161A32BC3}"/>
              </a:ext>
            </a:extLst>
          </p:cNvPr>
          <p:cNvSpPr>
            <a:spLocks noGrp="1"/>
          </p:cNvSpPr>
          <p:nvPr>
            <p:ph type="dt" sz="half" idx="10"/>
          </p:nvPr>
        </p:nvSpPr>
        <p:spPr/>
        <p:txBody>
          <a:bodyPr/>
          <a:lstStyle/>
          <a:p>
            <a:fld id="{82EDB8CC-435C-40AF-8F11-474C7429D974}" type="datetimeFigureOut">
              <a:rPr lang="fr-FR" smtClean="0"/>
              <a:t>24/02/2026</a:t>
            </a:fld>
            <a:endParaRPr lang="fr-FR"/>
          </a:p>
        </p:txBody>
      </p:sp>
      <p:sp>
        <p:nvSpPr>
          <p:cNvPr id="8" name="Espace réservé du pied de page 7">
            <a:extLst>
              <a:ext uri="{FF2B5EF4-FFF2-40B4-BE49-F238E27FC236}">
                <a16:creationId xmlns:a16="http://schemas.microsoft.com/office/drawing/2014/main" id="{8FF4D79D-D8B2-1650-8172-F4EFA04B355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BCE005E-DACD-33E6-02D4-BDAAF5CF2BB2}"/>
              </a:ext>
            </a:extLst>
          </p:cNvPr>
          <p:cNvSpPr>
            <a:spLocks noGrp="1"/>
          </p:cNvSpPr>
          <p:nvPr>
            <p:ph type="sldNum" sz="quarter" idx="12"/>
          </p:nvPr>
        </p:nvSpPr>
        <p:spPr/>
        <p:txBody>
          <a:bodyPr/>
          <a:lstStyle/>
          <a:p>
            <a:fld id="{9DAB31F7-AB08-46A1-A7D3-FF1E5D9B5725}" type="slidenum">
              <a:rPr lang="fr-FR" smtClean="0"/>
              <a:t>‹N°›</a:t>
            </a:fld>
            <a:endParaRPr lang="fr-FR"/>
          </a:p>
        </p:txBody>
      </p:sp>
    </p:spTree>
    <p:extLst>
      <p:ext uri="{BB962C8B-B14F-4D97-AF65-F5344CB8AC3E}">
        <p14:creationId xmlns:p14="http://schemas.microsoft.com/office/powerpoint/2010/main" val="1036128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840769-FA9E-46AD-2D85-793B1F648B1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2A0DAFA-DB32-EAF0-DF3F-8AA16C233EE5}"/>
              </a:ext>
            </a:extLst>
          </p:cNvPr>
          <p:cNvSpPr>
            <a:spLocks noGrp="1"/>
          </p:cNvSpPr>
          <p:nvPr>
            <p:ph type="dt" sz="half" idx="10"/>
          </p:nvPr>
        </p:nvSpPr>
        <p:spPr/>
        <p:txBody>
          <a:bodyPr/>
          <a:lstStyle/>
          <a:p>
            <a:fld id="{82EDB8CC-435C-40AF-8F11-474C7429D974}" type="datetimeFigureOut">
              <a:rPr lang="fr-FR" smtClean="0"/>
              <a:t>24/02/2026</a:t>
            </a:fld>
            <a:endParaRPr lang="fr-FR"/>
          </a:p>
        </p:txBody>
      </p:sp>
      <p:sp>
        <p:nvSpPr>
          <p:cNvPr id="4" name="Espace réservé du pied de page 3">
            <a:extLst>
              <a:ext uri="{FF2B5EF4-FFF2-40B4-BE49-F238E27FC236}">
                <a16:creationId xmlns:a16="http://schemas.microsoft.com/office/drawing/2014/main" id="{43D64F73-FC5B-2B83-F194-75ABF16D49B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75919FA-8114-9168-1370-78EF3A524E5E}"/>
              </a:ext>
            </a:extLst>
          </p:cNvPr>
          <p:cNvSpPr>
            <a:spLocks noGrp="1"/>
          </p:cNvSpPr>
          <p:nvPr>
            <p:ph type="sldNum" sz="quarter" idx="12"/>
          </p:nvPr>
        </p:nvSpPr>
        <p:spPr/>
        <p:txBody>
          <a:bodyPr/>
          <a:lstStyle/>
          <a:p>
            <a:fld id="{9DAB31F7-AB08-46A1-A7D3-FF1E5D9B5725}" type="slidenum">
              <a:rPr lang="fr-FR" smtClean="0"/>
              <a:t>‹N°›</a:t>
            </a:fld>
            <a:endParaRPr lang="fr-FR"/>
          </a:p>
        </p:txBody>
      </p:sp>
    </p:spTree>
    <p:extLst>
      <p:ext uri="{BB962C8B-B14F-4D97-AF65-F5344CB8AC3E}">
        <p14:creationId xmlns:p14="http://schemas.microsoft.com/office/powerpoint/2010/main" val="3600662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14E4319-207F-D238-9E60-458BF52E1C67}"/>
              </a:ext>
            </a:extLst>
          </p:cNvPr>
          <p:cNvSpPr>
            <a:spLocks noGrp="1"/>
          </p:cNvSpPr>
          <p:nvPr>
            <p:ph type="dt" sz="half" idx="10"/>
          </p:nvPr>
        </p:nvSpPr>
        <p:spPr/>
        <p:txBody>
          <a:bodyPr/>
          <a:lstStyle/>
          <a:p>
            <a:fld id="{82EDB8CC-435C-40AF-8F11-474C7429D974}" type="datetimeFigureOut">
              <a:rPr lang="fr-FR" smtClean="0"/>
              <a:t>24/02/2026</a:t>
            </a:fld>
            <a:endParaRPr lang="fr-FR"/>
          </a:p>
        </p:txBody>
      </p:sp>
      <p:sp>
        <p:nvSpPr>
          <p:cNvPr id="3" name="Espace réservé du pied de page 2">
            <a:extLst>
              <a:ext uri="{FF2B5EF4-FFF2-40B4-BE49-F238E27FC236}">
                <a16:creationId xmlns:a16="http://schemas.microsoft.com/office/drawing/2014/main" id="{979A58D1-DF4F-CC0C-24FF-3FDB8AFFF3A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38C3DEF-D372-8077-7C1F-45DA22846098}"/>
              </a:ext>
            </a:extLst>
          </p:cNvPr>
          <p:cNvSpPr>
            <a:spLocks noGrp="1"/>
          </p:cNvSpPr>
          <p:nvPr>
            <p:ph type="sldNum" sz="quarter" idx="12"/>
          </p:nvPr>
        </p:nvSpPr>
        <p:spPr/>
        <p:txBody>
          <a:bodyPr/>
          <a:lstStyle/>
          <a:p>
            <a:fld id="{9DAB31F7-AB08-46A1-A7D3-FF1E5D9B5725}" type="slidenum">
              <a:rPr lang="fr-FR" smtClean="0"/>
              <a:t>‹N°›</a:t>
            </a:fld>
            <a:endParaRPr lang="fr-FR"/>
          </a:p>
        </p:txBody>
      </p:sp>
    </p:spTree>
    <p:extLst>
      <p:ext uri="{BB962C8B-B14F-4D97-AF65-F5344CB8AC3E}">
        <p14:creationId xmlns:p14="http://schemas.microsoft.com/office/powerpoint/2010/main" val="1382800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40E078-A285-D519-DF12-FAE1D3762F96}"/>
              </a:ext>
            </a:extLst>
          </p:cNvPr>
          <p:cNvSpPr>
            <a:spLocks noGrp="1"/>
          </p:cNvSpPr>
          <p:nvPr>
            <p:ph type="title"/>
          </p:nvPr>
        </p:nvSpPr>
        <p:spPr>
          <a:xfrm>
            <a:off x="839570" y="457200"/>
            <a:ext cx="3931213" cy="1600200"/>
          </a:xfrm>
        </p:spPr>
        <p:txBody>
          <a:bodyPr anchor="b"/>
          <a:lstStyle>
            <a:lvl1pPr>
              <a:defRPr sz="3199"/>
            </a:lvl1pPr>
          </a:lstStyle>
          <a:p>
            <a:r>
              <a:rPr lang="fr-FR"/>
              <a:t>Modifiez le style du titre</a:t>
            </a:r>
          </a:p>
        </p:txBody>
      </p:sp>
      <p:sp>
        <p:nvSpPr>
          <p:cNvPr id="3" name="Espace réservé du contenu 2">
            <a:extLst>
              <a:ext uri="{FF2B5EF4-FFF2-40B4-BE49-F238E27FC236}">
                <a16:creationId xmlns:a16="http://schemas.microsoft.com/office/drawing/2014/main" id="{8DE39EBD-C5F2-9247-FE1F-0DE08C9E905A}"/>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9B26033-9330-9948-5AC2-679C493944B2}"/>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F87F770-A6D0-D244-EF5B-B2E33CAC653C}"/>
              </a:ext>
            </a:extLst>
          </p:cNvPr>
          <p:cNvSpPr>
            <a:spLocks noGrp="1"/>
          </p:cNvSpPr>
          <p:nvPr>
            <p:ph type="dt" sz="half" idx="10"/>
          </p:nvPr>
        </p:nvSpPr>
        <p:spPr/>
        <p:txBody>
          <a:bodyPr/>
          <a:lstStyle/>
          <a:p>
            <a:fld id="{82EDB8CC-435C-40AF-8F11-474C7429D974}" type="datetimeFigureOut">
              <a:rPr lang="fr-FR" smtClean="0"/>
              <a:t>24/02/2026</a:t>
            </a:fld>
            <a:endParaRPr lang="fr-FR"/>
          </a:p>
        </p:txBody>
      </p:sp>
      <p:sp>
        <p:nvSpPr>
          <p:cNvPr id="6" name="Espace réservé du pied de page 5">
            <a:extLst>
              <a:ext uri="{FF2B5EF4-FFF2-40B4-BE49-F238E27FC236}">
                <a16:creationId xmlns:a16="http://schemas.microsoft.com/office/drawing/2014/main" id="{2729A1B6-41A5-B2A0-AB75-940CEC1B7A8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AF08550-8CFB-0A2E-6946-CA40FE6F8D6F}"/>
              </a:ext>
            </a:extLst>
          </p:cNvPr>
          <p:cNvSpPr>
            <a:spLocks noGrp="1"/>
          </p:cNvSpPr>
          <p:nvPr>
            <p:ph type="sldNum" sz="quarter" idx="12"/>
          </p:nvPr>
        </p:nvSpPr>
        <p:spPr/>
        <p:txBody>
          <a:bodyPr/>
          <a:lstStyle/>
          <a:p>
            <a:fld id="{9DAB31F7-AB08-46A1-A7D3-FF1E5D9B5725}" type="slidenum">
              <a:rPr lang="fr-FR" smtClean="0"/>
              <a:t>‹N°›</a:t>
            </a:fld>
            <a:endParaRPr lang="fr-FR"/>
          </a:p>
        </p:txBody>
      </p:sp>
    </p:spTree>
    <p:extLst>
      <p:ext uri="{BB962C8B-B14F-4D97-AF65-F5344CB8AC3E}">
        <p14:creationId xmlns:p14="http://schemas.microsoft.com/office/powerpoint/2010/main" val="3717069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E1CFB3-4202-D0FF-5F19-81AF8C364746}"/>
              </a:ext>
            </a:extLst>
          </p:cNvPr>
          <p:cNvSpPr>
            <a:spLocks noGrp="1"/>
          </p:cNvSpPr>
          <p:nvPr>
            <p:ph type="title"/>
          </p:nvPr>
        </p:nvSpPr>
        <p:spPr>
          <a:xfrm>
            <a:off x="839570" y="457200"/>
            <a:ext cx="3931213" cy="1600200"/>
          </a:xfrm>
        </p:spPr>
        <p:txBody>
          <a:bodyPr anchor="b"/>
          <a:lstStyle>
            <a:lvl1pPr>
              <a:defRPr sz="3199"/>
            </a:lvl1pPr>
          </a:lstStyle>
          <a:p>
            <a:r>
              <a:rPr lang="fr-FR"/>
              <a:t>Modifiez le style du titre</a:t>
            </a:r>
          </a:p>
        </p:txBody>
      </p:sp>
      <p:sp>
        <p:nvSpPr>
          <p:cNvPr id="3" name="Espace réservé pour une image  2">
            <a:extLst>
              <a:ext uri="{FF2B5EF4-FFF2-40B4-BE49-F238E27FC236}">
                <a16:creationId xmlns:a16="http://schemas.microsoft.com/office/drawing/2014/main" id="{A6A5E8D3-E30C-6F50-0997-81217419CC31}"/>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fr-FR"/>
          </a:p>
        </p:txBody>
      </p:sp>
      <p:sp>
        <p:nvSpPr>
          <p:cNvPr id="4" name="Espace réservé du texte 3">
            <a:extLst>
              <a:ext uri="{FF2B5EF4-FFF2-40B4-BE49-F238E27FC236}">
                <a16:creationId xmlns:a16="http://schemas.microsoft.com/office/drawing/2014/main" id="{F32FB7D5-7FE2-0049-50E3-6D85212EEF61}"/>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31AC6E6-D427-8B4D-935D-B01C58CEFEC8}"/>
              </a:ext>
            </a:extLst>
          </p:cNvPr>
          <p:cNvSpPr>
            <a:spLocks noGrp="1"/>
          </p:cNvSpPr>
          <p:nvPr>
            <p:ph type="dt" sz="half" idx="10"/>
          </p:nvPr>
        </p:nvSpPr>
        <p:spPr/>
        <p:txBody>
          <a:bodyPr/>
          <a:lstStyle/>
          <a:p>
            <a:fld id="{82EDB8CC-435C-40AF-8F11-474C7429D974}" type="datetimeFigureOut">
              <a:rPr lang="fr-FR" smtClean="0"/>
              <a:t>24/02/2026</a:t>
            </a:fld>
            <a:endParaRPr lang="fr-FR"/>
          </a:p>
        </p:txBody>
      </p:sp>
      <p:sp>
        <p:nvSpPr>
          <p:cNvPr id="6" name="Espace réservé du pied de page 5">
            <a:extLst>
              <a:ext uri="{FF2B5EF4-FFF2-40B4-BE49-F238E27FC236}">
                <a16:creationId xmlns:a16="http://schemas.microsoft.com/office/drawing/2014/main" id="{93EC9D0E-9A96-1090-7772-AC030C49B08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F6AA9D5-2CA6-1A50-B97B-492FAD675D4A}"/>
              </a:ext>
            </a:extLst>
          </p:cNvPr>
          <p:cNvSpPr>
            <a:spLocks noGrp="1"/>
          </p:cNvSpPr>
          <p:nvPr>
            <p:ph type="sldNum" sz="quarter" idx="12"/>
          </p:nvPr>
        </p:nvSpPr>
        <p:spPr/>
        <p:txBody>
          <a:bodyPr/>
          <a:lstStyle/>
          <a:p>
            <a:fld id="{9DAB31F7-AB08-46A1-A7D3-FF1E5D9B5725}" type="slidenum">
              <a:rPr lang="fr-FR" smtClean="0"/>
              <a:t>‹N°›</a:t>
            </a:fld>
            <a:endParaRPr lang="fr-FR"/>
          </a:p>
        </p:txBody>
      </p:sp>
    </p:spTree>
    <p:extLst>
      <p:ext uri="{BB962C8B-B14F-4D97-AF65-F5344CB8AC3E}">
        <p14:creationId xmlns:p14="http://schemas.microsoft.com/office/powerpoint/2010/main" val="385128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4BDCD77-E997-6059-CAE3-07A77C6FCC03}"/>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B46A151-8D33-AD82-D8DF-B6632671E57C}"/>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35026BE-B0BF-BF06-0648-FF1DAE7E042D}"/>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2EDB8CC-435C-40AF-8F11-474C7429D974}" type="datetimeFigureOut">
              <a:rPr lang="fr-FR" smtClean="0"/>
              <a:t>24/02/2026</a:t>
            </a:fld>
            <a:endParaRPr lang="fr-FR"/>
          </a:p>
        </p:txBody>
      </p:sp>
      <p:sp>
        <p:nvSpPr>
          <p:cNvPr id="5" name="Espace réservé du pied de page 4">
            <a:extLst>
              <a:ext uri="{FF2B5EF4-FFF2-40B4-BE49-F238E27FC236}">
                <a16:creationId xmlns:a16="http://schemas.microsoft.com/office/drawing/2014/main" id="{2EB930B0-84A7-ABFA-BBFF-7473725EE01C}"/>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0308411-FECC-D5C4-84EA-CA56EC21BEFD}"/>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AB31F7-AB08-46A1-A7D3-FF1E5D9B5725}" type="slidenum">
              <a:rPr lang="fr-FR" smtClean="0"/>
              <a:t>‹N°›</a:t>
            </a:fld>
            <a:endParaRPr lang="fr-FR"/>
          </a:p>
        </p:txBody>
      </p:sp>
    </p:spTree>
    <p:extLst>
      <p:ext uri="{BB962C8B-B14F-4D97-AF65-F5344CB8AC3E}">
        <p14:creationId xmlns:p14="http://schemas.microsoft.com/office/powerpoint/2010/main" val="995765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fr-FR"/>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D4E4A-0763-E737-D96C-E09F98B6F507}"/>
            </a:ext>
          </a:extLst>
        </p:cNvPr>
        <p:cNvGrpSpPr/>
        <p:nvPr/>
      </p:nvGrpSpPr>
      <p:grpSpPr>
        <a:xfrm>
          <a:off x="0" y="0"/>
          <a:ext cx="0" cy="0"/>
          <a:chOff x="0" y="0"/>
          <a:chExt cx="0" cy="0"/>
        </a:xfrm>
      </p:grpSpPr>
      <p:pic>
        <p:nvPicPr>
          <p:cNvPr id="4" name="Image 3" descr="Une image contenant Graphique, Bleu électrique&#10;&#10;Le contenu généré par l’IA peut être incorrect.">
            <a:extLst>
              <a:ext uri="{FF2B5EF4-FFF2-40B4-BE49-F238E27FC236}">
                <a16:creationId xmlns:a16="http://schemas.microsoft.com/office/drawing/2014/main" id="{E1EFB4D9-FCCF-C4CE-B33C-51E4B83930C0}"/>
              </a:ext>
            </a:extLst>
          </p:cNvPr>
          <p:cNvPicPr>
            <a:picLocks noChangeAspect="1"/>
          </p:cNvPicPr>
          <p:nvPr/>
        </p:nvPicPr>
        <p:blipFill>
          <a:blip r:embed="rId2"/>
          <a:stretch>
            <a:fillRect/>
          </a:stretch>
        </p:blipFill>
        <p:spPr>
          <a:xfrm rot="16200000">
            <a:off x="5061996" y="-248697"/>
            <a:ext cx="6870702" cy="7368094"/>
          </a:xfrm>
          <a:prstGeom prst="rect">
            <a:avLst/>
          </a:prstGeom>
        </p:spPr>
      </p:pic>
      <p:pic>
        <p:nvPicPr>
          <p:cNvPr id="3" name="Image 2" descr="Une image contenant texte, Police, Graphique, logo&#10;&#10;Le contenu généré par l’IA peut être incorrect.">
            <a:extLst>
              <a:ext uri="{FF2B5EF4-FFF2-40B4-BE49-F238E27FC236}">
                <a16:creationId xmlns:a16="http://schemas.microsoft.com/office/drawing/2014/main" id="{CA2FEA8C-72CE-B3D4-3100-FDB668E8E6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7176" y="5740399"/>
            <a:ext cx="1131776" cy="1131255"/>
          </a:xfrm>
          <a:prstGeom prst="rect">
            <a:avLst/>
          </a:prstGeom>
        </p:spPr>
      </p:pic>
      <p:grpSp>
        <p:nvGrpSpPr>
          <p:cNvPr id="2" name="Groupe 1">
            <a:extLst>
              <a:ext uri="{FF2B5EF4-FFF2-40B4-BE49-F238E27FC236}">
                <a16:creationId xmlns:a16="http://schemas.microsoft.com/office/drawing/2014/main" id="{87795328-C210-B9DE-F0D7-B1739677167B}"/>
              </a:ext>
            </a:extLst>
          </p:cNvPr>
          <p:cNvGrpSpPr/>
          <p:nvPr/>
        </p:nvGrpSpPr>
        <p:grpSpPr>
          <a:xfrm>
            <a:off x="107242" y="251833"/>
            <a:ext cx="8846257" cy="1200330"/>
            <a:chOff x="108281" y="251833"/>
            <a:chExt cx="8140033" cy="1200330"/>
          </a:xfrm>
        </p:grpSpPr>
        <p:sp>
          <p:nvSpPr>
            <p:cNvPr id="5" name="ZoneTexte 4">
              <a:extLst>
                <a:ext uri="{FF2B5EF4-FFF2-40B4-BE49-F238E27FC236}">
                  <a16:creationId xmlns:a16="http://schemas.microsoft.com/office/drawing/2014/main" id="{C7EAEB3C-3CAB-C4E7-EE4D-370B0CBA88A5}"/>
                </a:ext>
              </a:extLst>
            </p:cNvPr>
            <p:cNvSpPr txBox="1"/>
            <p:nvPr/>
          </p:nvSpPr>
          <p:spPr>
            <a:xfrm>
              <a:off x="1153805" y="251834"/>
              <a:ext cx="7094509" cy="1200329"/>
            </a:xfrm>
            <a:prstGeom prst="rect">
              <a:avLst/>
            </a:prstGeom>
            <a:noFill/>
          </p:spPr>
          <p:txBody>
            <a:bodyPr wrap="square" rtlCol="0">
              <a:spAutoFit/>
            </a:bodyPr>
            <a:lstStyle/>
            <a:p>
              <a:r>
                <a:rPr lang="fr-FR" sz="3600" dirty="0">
                  <a:solidFill>
                    <a:srgbClr val="006FC0"/>
                  </a:solidFill>
                </a:rPr>
                <a:t>Étape 4 : Savoir se situer dans un mix présentiel/distanciel</a:t>
              </a:r>
              <a:endParaRPr lang="fr-FR" dirty="0"/>
            </a:p>
          </p:txBody>
        </p:sp>
        <p:pic>
          <p:nvPicPr>
            <p:cNvPr id="6" name="Image 5">
              <a:extLst>
                <a:ext uri="{FF2B5EF4-FFF2-40B4-BE49-F238E27FC236}">
                  <a16:creationId xmlns:a16="http://schemas.microsoft.com/office/drawing/2014/main" id="{1021560A-4201-0E2B-1A0D-AE6DDA88B430}"/>
                </a:ext>
              </a:extLst>
            </p:cNvPr>
            <p:cNvPicPr>
              <a:picLocks noChangeAspect="1"/>
            </p:cNvPicPr>
            <p:nvPr/>
          </p:nvPicPr>
          <p:blipFill>
            <a:blip r:embed="rId4"/>
            <a:srcRect t="7014" b="7014"/>
            <a:stretch/>
          </p:blipFill>
          <p:spPr>
            <a:xfrm>
              <a:off x="108281" y="251833"/>
              <a:ext cx="992467" cy="927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1" name="ZoneTexte 10">
            <a:extLst>
              <a:ext uri="{FF2B5EF4-FFF2-40B4-BE49-F238E27FC236}">
                <a16:creationId xmlns:a16="http://schemas.microsoft.com/office/drawing/2014/main" id="{6474422E-889D-939E-2AF3-A8E559B03881}"/>
              </a:ext>
            </a:extLst>
          </p:cNvPr>
          <p:cNvSpPr txBox="1"/>
          <p:nvPr/>
        </p:nvSpPr>
        <p:spPr>
          <a:xfrm>
            <a:off x="1037217" y="1693701"/>
            <a:ext cx="9655666" cy="3693319"/>
          </a:xfrm>
          <a:prstGeom prst="rect">
            <a:avLst/>
          </a:prstGeom>
          <a:noFill/>
        </p:spPr>
        <p:txBody>
          <a:bodyPr wrap="square" rtlCol="0">
            <a:spAutoFit/>
          </a:bodyPr>
          <a:lstStyle/>
          <a:p>
            <a:r>
              <a:rPr lang="fr-FR" dirty="0">
                <a:solidFill>
                  <a:srgbClr val="006FC0"/>
                </a:solidFill>
              </a:rPr>
              <a:t>Le point majeur à retenir dans le travail en distanciel est que le bon représentant gère ses rendez-vous </a:t>
            </a:r>
            <a:r>
              <a:rPr lang="fr-FR" b="1" dirty="0">
                <a:solidFill>
                  <a:srgbClr val="006FC0"/>
                </a:solidFill>
              </a:rPr>
              <a:t>de manière  hybride</a:t>
            </a:r>
          </a:p>
          <a:p>
            <a:endParaRPr lang="fr-FR" dirty="0">
              <a:solidFill>
                <a:srgbClr val="006FC0"/>
              </a:solidFill>
            </a:endParaRPr>
          </a:p>
          <a:p>
            <a:pPr marL="285750" indent="-285750">
              <a:buFont typeface="Arial" panose="020B0604020202020204" pitchFamily="34" charset="0"/>
              <a:buChar char="•"/>
            </a:pPr>
            <a:r>
              <a:rPr lang="fr-FR" b="1" dirty="0">
                <a:solidFill>
                  <a:srgbClr val="006FC0"/>
                </a:solidFill>
              </a:rPr>
              <a:t>La 1ère visite est toujours physique </a:t>
            </a:r>
            <a:r>
              <a:rPr lang="fr-FR" dirty="0">
                <a:solidFill>
                  <a:srgbClr val="006FC0"/>
                </a:solidFill>
              </a:rPr>
              <a:t>=&gt; Il faut créer le lien et présenter la maison d’édition.</a:t>
            </a:r>
          </a:p>
          <a:p>
            <a:pPr marL="285750" indent="-285750">
              <a:buFont typeface="Arial" panose="020B0604020202020204" pitchFamily="34" charset="0"/>
              <a:buChar char="•"/>
            </a:pPr>
            <a:r>
              <a:rPr lang="fr-FR" dirty="0">
                <a:solidFill>
                  <a:srgbClr val="006FC0"/>
                </a:solidFill>
              </a:rPr>
              <a:t>Ensuite on </a:t>
            </a:r>
            <a:r>
              <a:rPr lang="fr-FR" b="1" dirty="0">
                <a:solidFill>
                  <a:srgbClr val="006FC0"/>
                </a:solidFill>
              </a:rPr>
              <a:t>maintient le contact avec du distanciel </a:t>
            </a:r>
            <a:r>
              <a:rPr lang="fr-FR" dirty="0">
                <a:solidFill>
                  <a:srgbClr val="006FC0"/>
                </a:solidFill>
              </a:rPr>
              <a:t>=&gt; Par emails, </a:t>
            </a:r>
            <a:r>
              <a:rPr lang="fr-FR" dirty="0" err="1">
                <a:solidFill>
                  <a:srgbClr val="006FC0"/>
                </a:solidFill>
              </a:rPr>
              <a:t>visio</a:t>
            </a:r>
            <a:r>
              <a:rPr lang="fr-FR" dirty="0">
                <a:solidFill>
                  <a:srgbClr val="006FC0"/>
                </a:solidFill>
              </a:rPr>
              <a:t> avec un suivi de ventes.</a:t>
            </a:r>
          </a:p>
          <a:p>
            <a:pPr marL="285750" indent="-285750">
              <a:buFont typeface="Arial" panose="020B0604020202020204" pitchFamily="34" charset="0"/>
              <a:buChar char="•"/>
            </a:pPr>
            <a:r>
              <a:rPr lang="fr-FR" b="1" dirty="0">
                <a:solidFill>
                  <a:srgbClr val="006FC0"/>
                </a:solidFill>
              </a:rPr>
              <a:t>Puis un présentiel ponctuel </a:t>
            </a:r>
            <a:r>
              <a:rPr lang="fr-FR" dirty="0">
                <a:solidFill>
                  <a:srgbClr val="006FC0"/>
                </a:solidFill>
              </a:rPr>
              <a:t>autour de grands temps forts =&gt; La rentrée littéraire, prochaine parution d’un auteur majeur, gros album illustré etc.</a:t>
            </a:r>
          </a:p>
          <a:p>
            <a:pPr marL="285750" indent="-285750">
              <a:buFont typeface="Arial" panose="020B0604020202020204" pitchFamily="34" charset="0"/>
              <a:buChar char="•"/>
            </a:pPr>
            <a:endParaRPr lang="fr-FR" dirty="0">
              <a:solidFill>
                <a:srgbClr val="006FC0"/>
              </a:solidFill>
            </a:endParaRPr>
          </a:p>
          <a:p>
            <a:r>
              <a:rPr lang="fr-FR" dirty="0">
                <a:solidFill>
                  <a:srgbClr val="006FC0"/>
                </a:solidFill>
              </a:rPr>
              <a:t>Par exemple prenons le cas d’un représentant BD. Il peut planifier 2 visites par an chez chaque libraire de taille moyenne et le reste du temps il entretiendra la relation par mail, avec en plus un suivi mensuel des ventes au format Excel.</a:t>
            </a:r>
          </a:p>
          <a:p>
            <a:endParaRPr lang="fr-FR" dirty="0">
              <a:solidFill>
                <a:srgbClr val="006FC0"/>
              </a:solidFill>
            </a:endParaRPr>
          </a:p>
          <a:p>
            <a:endParaRPr lang="fr-FR" dirty="0">
              <a:solidFill>
                <a:srgbClr val="006FC0"/>
              </a:solidFill>
            </a:endParaRPr>
          </a:p>
        </p:txBody>
      </p:sp>
    </p:spTree>
    <p:extLst>
      <p:ext uri="{BB962C8B-B14F-4D97-AF65-F5344CB8AC3E}">
        <p14:creationId xmlns:p14="http://schemas.microsoft.com/office/powerpoint/2010/main" val="422381840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141</Words>
  <Application>Microsoft Office PowerPoint</Application>
  <PresentationFormat>Personnalisé</PresentationFormat>
  <Paragraphs>8</Paragraphs>
  <Slides>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vt:i4>
      </vt:variant>
    </vt:vector>
  </HeadingPairs>
  <TitlesOfParts>
    <vt:vector size="5" baseType="lpstr">
      <vt:lpstr>Aptos</vt:lpstr>
      <vt:lpstr>Aptos Display</vt:lpstr>
      <vt:lpstr>Arial</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Renaldo GALOFARO</dc:creator>
  <cp:lastModifiedBy>Renaldo GALOFARO</cp:lastModifiedBy>
  <cp:revision>1</cp:revision>
  <dcterms:created xsi:type="dcterms:W3CDTF">2026-02-24T16:49:44Z</dcterms:created>
  <dcterms:modified xsi:type="dcterms:W3CDTF">2026-02-24T16:49:44Z</dcterms:modified>
</cp:coreProperties>
</file>