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8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33831-6A1D-422F-A5F9-EB44BE2D7EE4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9F9B7-1605-4789-A313-4154794E24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4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727B2-98B1-4AA7-3733-EF48EA26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70299E2-D9E3-202F-BD11-CB9BC1403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D1ADFE-2484-D4A4-DC30-FE2EE79A4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848AB3-3B8E-B9D7-32FC-3749287DA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48C17-9121-40C8-AA45-955F17A7A5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94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26B1E-119F-E3A5-3FEA-99DCBE9EE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CE9F73-998A-89D5-0887-011344FFD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45350-DB56-F36A-C597-CC2CF9154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C64FFA-0E98-8243-F6DF-1C310A77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9C66A-11D4-86BB-080E-98441ABD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82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C5663-B626-0331-5E7F-451089F1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C64856-F190-DDE0-1EC5-63F489811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67BA1E-86CF-5266-6C05-90F3546D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550F1A-7AE2-3D93-2362-159E72C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97697-BBAF-1367-D21D-F4BA336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33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398C2A-8E62-B496-8FD7-E949FA962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1C4E0C-B27D-A87B-88A5-0C3D59C32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D401D4-9FB8-9CD0-DD73-5DC15B2A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1C54C-A5DA-5F21-4A2E-F6FD2E51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ABA551-FE16-0830-CE72-358B8039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8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64B723-BF9B-E118-A6AA-B49CC3F0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2692E3-126A-B923-345C-3418F0A0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AD9CE5-6F3A-4F0B-07B4-7938CFB5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C0F4B7-7281-EBB2-AB32-73BA2049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01C2B3-6097-00F9-71B1-604A15B7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58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925681-0947-787F-8A74-DD7FB5EB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A3C5A1-0402-363D-BA72-009652B8F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15005-1FD2-202A-44F1-6961048F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788AF4-D1B2-8BCC-0CB7-982D397D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077CA-3BD2-95A8-C668-9CCCE5F2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71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BDE1F-AC7E-AACA-C557-38C853BC9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9A601-3704-D92D-8CC0-8E6AAEB4D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50D159-85AA-07C9-F6E0-03420BC8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DA7C3E-286D-8D43-AA58-EFDD11F1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669CA1-598E-F7CB-B449-8E1BA927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329DCF-DEA5-5509-8716-D52AE91A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65EBD-7580-448F-47A6-4E86D22B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CB1B55-37A8-0501-DA27-77C99AF3F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C1ACE8-1531-C76B-0B86-05D24DE1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1C4165-5550-425D-57D6-0FE42B8FE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74BC0E-A3FC-43C3-F2B7-65096B499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80BD41-3A65-B680-6047-BDDA1662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50EC6F-B39D-FAB7-5EA7-5ECF4458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870ED2-B7CB-008E-AE2C-63B2A19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7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421F3-371C-3175-2E39-433A5893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EA1F6A-3EF6-5027-CD3B-27B80F3C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1DC20A-4E73-2775-2DB4-92DC54A0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239844-4858-32AF-E2E0-9E9A9153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33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924EBF-A2BF-E786-10CC-0357AE80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66C676-1715-32DE-2F5B-95B18B27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6D58D3-F433-821D-5D74-0626B6C0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9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A7C78-597E-A418-34AA-4A9A82CB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848788-3503-EC05-ACDE-1F01616B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04B3D3-F7D7-AE63-1A89-88C6D4672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EADD44-C972-8B42-E79B-AD61F3E9F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73EB7-4365-7350-B177-B2B712CB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28FBE7-0F86-DF85-0ABF-F0E2B693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36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7F6DD-AB39-6C9E-6CF0-778FC4F7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F054DB-034E-37FA-2C95-9203489F7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16AA6-DDA9-7F81-4198-EB953AF15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6ED9D2-1BD6-1649-9FAE-B5C96E0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032A3E-7BB3-BFA7-3411-7D1AD4F1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4E6077-9D1B-0A43-587B-EE626B3C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4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08A557-3996-E99C-303E-6320C4A3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54F374-4462-C541-D2B5-18849E49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34F576-DC35-610C-C518-FCC73B217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3978AD-0854-4498-BFAB-211DC5C10F56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687AEC-DDCA-776C-63AB-F01BC329E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A9B7E-0693-2F9B-D84A-69906AEC4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54BE6-9DEC-47F0-AB79-9A3FDA1662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4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D9520-889C-A67B-62ED-02EC05F9B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2AB82B0-AFBC-11C1-F70A-F89DBE3A5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816599"/>
            <a:ext cx="1131776" cy="1131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E94B40-DD9A-6C64-98C8-7479DA8B36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50089" y="5739445"/>
            <a:ext cx="1131776" cy="1131255"/>
          </a:xfrm>
          <a:prstGeom prst="rect">
            <a:avLst/>
          </a:prstGeom>
        </p:spPr>
      </p:pic>
      <p:pic>
        <p:nvPicPr>
          <p:cNvPr id="7" name="Image 6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48EE0A1D-4E21-4EE6-448C-AD6CB9CB9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480" y="3479"/>
            <a:ext cx="6870702" cy="686374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7FA55E-0A72-EC01-396F-C1C6D2338342}"/>
              </a:ext>
            </a:extLst>
          </p:cNvPr>
          <p:cNvSpPr txBox="1"/>
          <p:nvPr/>
        </p:nvSpPr>
        <p:spPr>
          <a:xfrm>
            <a:off x="2379708" y="1672731"/>
            <a:ext cx="8677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6FC0"/>
                </a:solidFill>
              </a:rPr>
              <a:t>Outils :</a:t>
            </a:r>
          </a:p>
          <a:p>
            <a:r>
              <a:rPr lang="fr-FR" b="1" dirty="0">
                <a:solidFill>
                  <a:srgbClr val="006FC0"/>
                </a:solidFill>
              </a:rPr>
              <a:t>Modèle de plan annuel hybride (présentiel + distanciel).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BDB7498-1C36-9B7E-F44C-54F1AAF9DF3D}"/>
              </a:ext>
            </a:extLst>
          </p:cNvPr>
          <p:cNvGrpSpPr/>
          <p:nvPr/>
        </p:nvGrpSpPr>
        <p:grpSpPr>
          <a:xfrm>
            <a:off x="3671533" y="251833"/>
            <a:ext cx="8846257" cy="1200330"/>
            <a:chOff x="108281" y="251833"/>
            <a:chExt cx="8140033" cy="120033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84938CD-2693-8A97-4DA1-D969B7E1E60C}"/>
                </a:ext>
              </a:extLst>
            </p:cNvPr>
            <p:cNvSpPr txBox="1"/>
            <p:nvPr/>
          </p:nvSpPr>
          <p:spPr>
            <a:xfrm>
              <a:off x="1153805" y="251834"/>
              <a:ext cx="70945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4 : Savoir se situer dans un mix présentiel/distanciel</a:t>
              </a:r>
              <a:endParaRPr lang="fr-FR" dirty="0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B7EED65-1E8A-85E7-76D8-5FB3264A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014" b="7014"/>
            <a:stretch/>
          </p:blipFill>
          <p:spPr>
            <a:xfrm>
              <a:off x="108281" y="251833"/>
              <a:ext cx="992467" cy="92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03E96904-7C43-978B-CA2C-BE22469FF1FA}"/>
              </a:ext>
            </a:extLst>
          </p:cNvPr>
          <p:cNvGraphicFramePr>
            <a:graphicFrameLocks noGrp="1"/>
          </p:cNvGraphicFramePr>
          <p:nvPr/>
        </p:nvGraphicFramePr>
        <p:xfrm>
          <a:off x="2485052" y="2539629"/>
          <a:ext cx="7078826" cy="3851843"/>
        </p:xfrm>
        <a:graphic>
          <a:graphicData uri="http://schemas.openxmlformats.org/drawingml/2006/table">
            <a:tbl>
              <a:tblPr/>
              <a:tblGrid>
                <a:gridCol w="1339471">
                  <a:extLst>
                    <a:ext uri="{9D8B030D-6E8A-4147-A177-3AD203B41FA5}">
                      <a16:colId xmlns:a16="http://schemas.microsoft.com/office/drawing/2014/main" val="1951670718"/>
                    </a:ext>
                  </a:extLst>
                </a:gridCol>
                <a:gridCol w="2791650">
                  <a:extLst>
                    <a:ext uri="{9D8B030D-6E8A-4147-A177-3AD203B41FA5}">
                      <a16:colId xmlns:a16="http://schemas.microsoft.com/office/drawing/2014/main" val="3790284619"/>
                    </a:ext>
                  </a:extLst>
                </a:gridCol>
                <a:gridCol w="2947705">
                  <a:extLst>
                    <a:ext uri="{9D8B030D-6E8A-4147-A177-3AD203B41FA5}">
                      <a16:colId xmlns:a16="http://schemas.microsoft.com/office/drawing/2014/main" val="155079399"/>
                    </a:ext>
                  </a:extLst>
                </a:gridCol>
              </a:tblGrid>
              <a:tr h="34763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Mois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Présentiel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Distanciel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45332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librairies phares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nouveautés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11321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téléphonique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17504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de suivi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suivi ventes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93609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Avril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 nouveautés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22905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auteur/événement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fonds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67862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 téléphonique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99652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Juillet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nouveautés été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79974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Août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407117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Rentrée littéraire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rentrée littéraire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37061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 suivi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252349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Visite de suivi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 nouveautés fin d’année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08766"/>
                  </a:ext>
                </a:extLst>
              </a:tr>
              <a:tr h="29201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Préparation nouveautés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Bilan annuel distanciel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8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0070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Personnalisé</PresentationFormat>
  <Paragraphs>43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2026-02-24T16:49:44Z</dcterms:created>
  <dcterms:modified xsi:type="dcterms:W3CDTF">2026-02-24T16:49:44Z</dcterms:modified>
</cp:coreProperties>
</file>