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7C313-A519-F298-ACE4-AD5B4D1E6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D4F7C7-1307-7E24-6F9B-C7FAA93A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D2E2F-43EE-4621-25AE-92BE8451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BB873-914E-7540-B421-21BA138B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292E5-E5DC-3328-8EC3-71E1B627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6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2459C-6787-F906-8787-482C1398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9EA652-1645-9275-50B7-DA2F162A2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43ADD8-1582-50B5-ED6F-56177CEA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7EB3A-D71F-A769-BE5E-92411590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99120-C0BF-DE85-448D-E98C788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7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68E8A-5D73-E107-7E45-74064665B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D8B71D-5415-174E-D2F4-838122739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FA029-9544-4CE8-9DF5-B96C8500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E5A55-B88A-5E3C-5134-2C595711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F045CC-3CF4-B34C-4330-1A6DDD88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73AFA-D500-D4AC-C565-5211E54D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4E9FC-4A0F-ABA3-6524-37E240B3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9B50F-BE80-24BE-118C-6A7ECAC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16283-E9A4-19FB-1757-4883A0E7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C5886-C034-3361-8C62-5BF2F550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1B7A1-5C7C-D999-A6D3-BAA29D62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76E39C-5D51-AE3A-CE3C-C9814989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85F91-D423-5A11-2334-87B5670D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C0A15-543F-DB38-F925-2EEBBC19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134B4-5FCA-F10E-AF06-C6189152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AA4DD-A9E1-B2ED-E6E4-589969CD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12E5BD-6CDA-C174-0F1C-4D82629AD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46BE5F-AF09-CE9B-840D-410704BE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CC167-84DB-99B5-514E-3752F473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D1F911-6B12-AFE3-2646-C2D5C717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F54E66-DE61-50B3-1480-5B225825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9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A448-C867-8634-9D18-FBD2E659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37CFB-B012-C602-626E-B03148E8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107FEC-7DF1-9E9D-6A29-92A66F681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94C8FD-01E6-3620-DF40-ED1FC3248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408A37-FCD2-9DD7-2786-B2F542D9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E62CD1-D535-330F-C743-B499D21F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E40722-75D3-8655-103E-23098B0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C3B31E-2742-E8E8-D8DC-0AF0363F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1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0ED40-B9C5-C37C-36CE-B1D95280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734B8A-9282-7EA9-CA80-00E46CDD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856099-8381-C382-AD9B-83B50C4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51C97B-D88B-977E-C326-7C9EE781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B39DF0-D6DB-C235-1993-AB32846F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7A2BD0-36CB-A8D0-D2A2-FCE86DCD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960DD-5153-491D-57A4-2E3EEDB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56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C2C16-8627-FD3B-657D-EB8D4289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3BB47-CCC9-0A35-8C86-952612EA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77E7D-F259-8DF7-BD75-AA26C5CB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0B6291-F5B8-9F41-DBD0-BF1A5C5B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3F2B12-4E6D-F92A-BE52-267A5CBB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E0FC93-69BB-03E1-1395-3E272D2A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68F8C-8247-78D5-5230-5AD7903C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72BF28-226E-16AF-4257-1560B8392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1056CB-5272-0FC2-4FD2-701D56FF3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AAC6B9-95C6-EDA6-3F44-5230B288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B6DF70-4CA6-6AA9-3296-2444105A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7C06B-6F18-C19B-B19A-3DC031EB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7DC974-C691-9F20-0D9C-D26E4C95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B2C30-2EC8-56BB-8F10-774993D7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E62158-BF37-867E-FEAA-867908877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F20CB-3F90-48FA-85CA-DB0BE478F330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82387A-3C2D-F73F-5CC3-C675BCB83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FC03C-3BB8-4844-4AE1-38B712D1A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7AF8F-FA61-4B4F-AEED-18628A86B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0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DEE6-6FF5-E2D0-8FE3-D28C51ED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8DDDD548-5880-B4B5-B549-819FA8D9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" y="1054358"/>
            <a:ext cx="12185904" cy="5803641"/>
          </a:xfrm>
          <a:prstGeom prst="rect">
            <a:avLst/>
          </a:prstGeom>
        </p:spPr>
      </p:pic>
      <p:pic>
        <p:nvPicPr>
          <p:cNvPr id="2" name="Image 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291E65A5-A00F-FA1B-00D9-FE8D4B6A9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740399"/>
            <a:ext cx="1131776" cy="11312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EAFEEA-0745-F782-6AC3-9C4375C9EB88}"/>
              </a:ext>
            </a:extLst>
          </p:cNvPr>
          <p:cNvSpPr txBox="1"/>
          <p:nvPr/>
        </p:nvSpPr>
        <p:spPr>
          <a:xfrm>
            <a:off x="431697" y="1258461"/>
            <a:ext cx="114834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				Mais cette compétence ne se suffit pas à elle-même. Elle s’inscrit dans une démarche plus large de 				professionnalisation du représentant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6FC0"/>
                </a:solidFill>
              </a:rPr>
              <a:t>En distanciel</a:t>
            </a:r>
            <a:r>
              <a:rPr lang="fr-FR" dirty="0">
                <a:solidFill>
                  <a:srgbClr val="006FC0"/>
                </a:solidFill>
              </a:rPr>
              <a:t>, d’autres formations viendront compléter ce socle, comme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préparer des supports digitaux percutants (catalogues interactifs, fiches synthétiques)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maîtriser les relances efficaces par email ou téléphone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exploiter la </a:t>
            </a:r>
            <a:r>
              <a:rPr lang="fr-FR" dirty="0" err="1">
                <a:solidFill>
                  <a:srgbClr val="006FC0"/>
                </a:solidFill>
              </a:rPr>
              <a:t>visio</a:t>
            </a:r>
            <a:r>
              <a:rPr lang="fr-FR" dirty="0">
                <a:solidFill>
                  <a:srgbClr val="006FC0"/>
                </a:solidFill>
              </a:rPr>
              <a:t> comme un vrai rendez-vous professionnel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ou encore apprendre à analyser et partager les chiffres de vente à distance.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6FC0"/>
                </a:solidFill>
              </a:rPr>
              <a:t>En présentiel</a:t>
            </a:r>
            <a:r>
              <a:rPr lang="fr-FR" dirty="0">
                <a:solidFill>
                  <a:srgbClr val="006FC0"/>
                </a:solidFill>
              </a:rPr>
              <a:t>, ces apprentissages se combinent avec les formations traditionnelles du représentant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construire un argumentaire commercial solide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gérer ses tournées avec efficacité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négocier dans une relation de confiance avec les libraires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6FC0"/>
                </a:solidFill>
              </a:rPr>
              <a:t>valoriser les fonds et accompagner les libraires dans leurs animations.</a:t>
            </a:r>
          </a:p>
          <a:p>
            <a:pPr lvl="1"/>
            <a:endParaRPr lang="fr-FR" sz="1000" b="1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En intégrant ces deux volets, vous développez une compétence hybride et complète : savoir</a:t>
            </a:r>
          </a:p>
          <a:p>
            <a:r>
              <a:rPr lang="fr-FR" dirty="0">
                <a:solidFill>
                  <a:srgbClr val="006FC0"/>
                </a:solidFill>
              </a:rPr>
              <a:t>convaincre et fidéliser les libraires aussi bien face à face qu’à distance. C’est cette  agilité qui </a:t>
            </a:r>
          </a:p>
          <a:p>
            <a:r>
              <a:rPr lang="fr-FR" dirty="0">
                <a:solidFill>
                  <a:srgbClr val="006FC0"/>
                </a:solidFill>
              </a:rPr>
              <a:t>fera de vous un représentant adapté aux évolutions du métier, capable de répondre </a:t>
            </a:r>
          </a:p>
          <a:p>
            <a:r>
              <a:rPr lang="fr-FR" dirty="0">
                <a:solidFill>
                  <a:srgbClr val="006FC0"/>
                </a:solidFill>
              </a:rPr>
              <a:t>aux attentes des libraires tout en optimisant votre temps et vos résultats.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1FDCF5-2AFA-D73C-8B51-CA8D1C10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07" y="103836"/>
            <a:ext cx="2057556" cy="13717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AC652D-1FBB-A696-C1E5-CBB9F3BC708D}"/>
              </a:ext>
            </a:extLst>
          </p:cNvPr>
          <p:cNvSpPr txBox="1"/>
          <p:nvPr/>
        </p:nvSpPr>
        <p:spPr>
          <a:xfrm>
            <a:off x="2212322" y="-105875"/>
            <a:ext cx="995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6FC0"/>
                </a:solidFill>
              </a:rPr>
              <a:t>Conclusion - Comprendre les enjeux du distanciel</a:t>
            </a:r>
            <a:endParaRPr lang="fr-FR" sz="4800" b="1" dirty="0">
              <a:solidFill>
                <a:srgbClr val="006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9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Courier New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2026-02-24T16:49:45Z</dcterms:created>
  <dcterms:modified xsi:type="dcterms:W3CDTF">2026-02-24T16:49:45Z</dcterms:modified>
</cp:coreProperties>
</file>