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8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E8EF5E-36AF-25EF-E009-861DE64CE2FC}"/>
              </a:ext>
            </a:extLst>
          </p:cNvPr>
          <p:cNvSpPr>
            <a:spLocks noGrp="1"/>
          </p:cNvSpPr>
          <p:nvPr>
            <p:ph type="ctrTitle"/>
          </p:nvPr>
        </p:nvSpPr>
        <p:spPr>
          <a:xfrm>
            <a:off x="1523603" y="1122363"/>
            <a:ext cx="9141619" cy="2387600"/>
          </a:xfrm>
        </p:spPr>
        <p:txBody>
          <a:bodyPr anchor="b"/>
          <a:lstStyle>
            <a:lvl1pPr algn="ctr">
              <a:defRPr sz="5998"/>
            </a:lvl1pPr>
          </a:lstStyle>
          <a:p>
            <a:r>
              <a:rPr lang="fr-FR"/>
              <a:t>Modifiez le style du titre</a:t>
            </a:r>
          </a:p>
        </p:txBody>
      </p:sp>
      <p:sp>
        <p:nvSpPr>
          <p:cNvPr id="3" name="Sous-titre 2">
            <a:extLst>
              <a:ext uri="{FF2B5EF4-FFF2-40B4-BE49-F238E27FC236}">
                <a16:creationId xmlns:a16="http://schemas.microsoft.com/office/drawing/2014/main" id="{96C02543-ECA1-EF50-45A1-CC8A47EA04FA}"/>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A0A3FE9-E740-4670-F287-7D620FD23DBB}"/>
              </a:ext>
            </a:extLst>
          </p:cNvPr>
          <p:cNvSpPr>
            <a:spLocks noGrp="1"/>
          </p:cNvSpPr>
          <p:nvPr>
            <p:ph type="dt" sz="half" idx="10"/>
          </p:nvPr>
        </p:nvSpPr>
        <p:spPr/>
        <p:txBody>
          <a:bodyPr/>
          <a:lstStyle/>
          <a:p>
            <a:fld id="{F892F052-5D90-412E-87A4-51D34D6439E1}"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49CB8B3A-3FDC-65E2-1AEF-90CFE332239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E56B9B-39D4-D066-21C1-0BA9965D8C02}"/>
              </a:ext>
            </a:extLst>
          </p:cNvPr>
          <p:cNvSpPr>
            <a:spLocks noGrp="1"/>
          </p:cNvSpPr>
          <p:nvPr>
            <p:ph type="sldNum" sz="quarter" idx="12"/>
          </p:nvPr>
        </p:nvSpPr>
        <p:spPr/>
        <p:txBody>
          <a:bodyPr/>
          <a:lstStyle/>
          <a:p>
            <a:fld id="{CE64DA80-C92B-46F3-ADF5-395D12A12406}" type="slidenum">
              <a:rPr lang="fr-FR" smtClean="0"/>
              <a:t>‹N°›</a:t>
            </a:fld>
            <a:endParaRPr lang="fr-FR"/>
          </a:p>
        </p:txBody>
      </p:sp>
    </p:spTree>
    <p:extLst>
      <p:ext uri="{BB962C8B-B14F-4D97-AF65-F5344CB8AC3E}">
        <p14:creationId xmlns:p14="http://schemas.microsoft.com/office/powerpoint/2010/main" val="272218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C0B895-E877-3E13-FC55-047FA209761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5262F45-26E0-E557-C0EA-D1CFDCBC576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162F5D-FA50-6197-A9C1-E639DAA0D9B1}"/>
              </a:ext>
            </a:extLst>
          </p:cNvPr>
          <p:cNvSpPr>
            <a:spLocks noGrp="1"/>
          </p:cNvSpPr>
          <p:nvPr>
            <p:ph type="dt" sz="half" idx="10"/>
          </p:nvPr>
        </p:nvSpPr>
        <p:spPr/>
        <p:txBody>
          <a:bodyPr/>
          <a:lstStyle/>
          <a:p>
            <a:fld id="{F892F052-5D90-412E-87A4-51D34D6439E1}"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0DBDD249-439A-CB31-3E60-D4C02275FC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AF7531-352E-9D3F-C387-A75C4C5872B1}"/>
              </a:ext>
            </a:extLst>
          </p:cNvPr>
          <p:cNvSpPr>
            <a:spLocks noGrp="1"/>
          </p:cNvSpPr>
          <p:nvPr>
            <p:ph type="sldNum" sz="quarter" idx="12"/>
          </p:nvPr>
        </p:nvSpPr>
        <p:spPr/>
        <p:txBody>
          <a:bodyPr/>
          <a:lstStyle/>
          <a:p>
            <a:fld id="{CE64DA80-C92B-46F3-ADF5-395D12A12406}" type="slidenum">
              <a:rPr lang="fr-FR" smtClean="0"/>
              <a:t>‹N°›</a:t>
            </a:fld>
            <a:endParaRPr lang="fr-FR"/>
          </a:p>
        </p:txBody>
      </p:sp>
    </p:spTree>
    <p:extLst>
      <p:ext uri="{BB962C8B-B14F-4D97-AF65-F5344CB8AC3E}">
        <p14:creationId xmlns:p14="http://schemas.microsoft.com/office/powerpoint/2010/main" val="82223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E50F527-C535-B0A8-E526-7709886EAB09}"/>
              </a:ext>
            </a:extLst>
          </p:cNvPr>
          <p:cNvSpPr>
            <a:spLocks noGrp="1"/>
          </p:cNvSpPr>
          <p:nvPr>
            <p:ph type="title" orient="vert"/>
          </p:nvPr>
        </p:nvSpPr>
        <p:spPr>
          <a:xfrm>
            <a:off x="8722628" y="365125"/>
            <a:ext cx="262821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2AE7D42-8D27-E672-A86C-4E2CB8E84BDA}"/>
              </a:ext>
            </a:extLst>
          </p:cNvPr>
          <p:cNvSpPr>
            <a:spLocks noGrp="1"/>
          </p:cNvSpPr>
          <p:nvPr>
            <p:ph type="body" orient="vert" idx="1"/>
          </p:nvPr>
        </p:nvSpPr>
        <p:spPr>
          <a:xfrm>
            <a:off x="837982" y="365125"/>
            <a:ext cx="7732286"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97480B-AE6E-C433-59B6-AB3B31413A67}"/>
              </a:ext>
            </a:extLst>
          </p:cNvPr>
          <p:cNvSpPr>
            <a:spLocks noGrp="1"/>
          </p:cNvSpPr>
          <p:nvPr>
            <p:ph type="dt" sz="half" idx="10"/>
          </p:nvPr>
        </p:nvSpPr>
        <p:spPr/>
        <p:txBody>
          <a:bodyPr/>
          <a:lstStyle/>
          <a:p>
            <a:fld id="{F892F052-5D90-412E-87A4-51D34D6439E1}"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A9AE4016-3FAB-B84B-73D6-D47A551D21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7561C3-0858-4695-BD3A-5BFD8817E225}"/>
              </a:ext>
            </a:extLst>
          </p:cNvPr>
          <p:cNvSpPr>
            <a:spLocks noGrp="1"/>
          </p:cNvSpPr>
          <p:nvPr>
            <p:ph type="sldNum" sz="quarter" idx="12"/>
          </p:nvPr>
        </p:nvSpPr>
        <p:spPr/>
        <p:txBody>
          <a:bodyPr/>
          <a:lstStyle/>
          <a:p>
            <a:fld id="{CE64DA80-C92B-46F3-ADF5-395D12A12406}" type="slidenum">
              <a:rPr lang="fr-FR" smtClean="0"/>
              <a:t>‹N°›</a:t>
            </a:fld>
            <a:endParaRPr lang="fr-FR"/>
          </a:p>
        </p:txBody>
      </p:sp>
    </p:spTree>
    <p:extLst>
      <p:ext uri="{BB962C8B-B14F-4D97-AF65-F5344CB8AC3E}">
        <p14:creationId xmlns:p14="http://schemas.microsoft.com/office/powerpoint/2010/main" val="4180351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FDA736-6158-B81D-EDC1-744DD025D82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CEE5077-8CDD-AB65-CA1A-5E820DCB9C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6E4642-2C55-F522-B1A3-63409C653C23}"/>
              </a:ext>
            </a:extLst>
          </p:cNvPr>
          <p:cNvSpPr>
            <a:spLocks noGrp="1"/>
          </p:cNvSpPr>
          <p:nvPr>
            <p:ph type="dt" sz="half" idx="10"/>
          </p:nvPr>
        </p:nvSpPr>
        <p:spPr/>
        <p:txBody>
          <a:bodyPr/>
          <a:lstStyle/>
          <a:p>
            <a:fld id="{F892F052-5D90-412E-87A4-51D34D6439E1}"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CAA60146-A50D-0355-4DE8-2FE1BE126E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6EC23F-15D6-3275-C639-8CDC3B82986D}"/>
              </a:ext>
            </a:extLst>
          </p:cNvPr>
          <p:cNvSpPr>
            <a:spLocks noGrp="1"/>
          </p:cNvSpPr>
          <p:nvPr>
            <p:ph type="sldNum" sz="quarter" idx="12"/>
          </p:nvPr>
        </p:nvSpPr>
        <p:spPr/>
        <p:txBody>
          <a:bodyPr/>
          <a:lstStyle/>
          <a:p>
            <a:fld id="{CE64DA80-C92B-46F3-ADF5-395D12A12406}" type="slidenum">
              <a:rPr lang="fr-FR" smtClean="0"/>
              <a:t>‹N°›</a:t>
            </a:fld>
            <a:endParaRPr lang="fr-FR"/>
          </a:p>
        </p:txBody>
      </p:sp>
    </p:spTree>
    <p:extLst>
      <p:ext uri="{BB962C8B-B14F-4D97-AF65-F5344CB8AC3E}">
        <p14:creationId xmlns:p14="http://schemas.microsoft.com/office/powerpoint/2010/main" val="390488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934F39-616D-DB20-A92F-5E9C81CB0A51}"/>
              </a:ext>
            </a:extLst>
          </p:cNvPr>
          <p:cNvSpPr>
            <a:spLocks noGrp="1"/>
          </p:cNvSpPr>
          <p:nvPr>
            <p:ph type="title"/>
          </p:nvPr>
        </p:nvSpPr>
        <p:spPr>
          <a:xfrm>
            <a:off x="831633" y="1709739"/>
            <a:ext cx="10512862" cy="2852737"/>
          </a:xfrm>
        </p:spPr>
        <p:txBody>
          <a:bodyPr anchor="b"/>
          <a:lstStyle>
            <a:lvl1pPr>
              <a:defRPr sz="5998"/>
            </a:lvl1pPr>
          </a:lstStyle>
          <a:p>
            <a:r>
              <a:rPr lang="fr-FR"/>
              <a:t>Modifiez le style du titre</a:t>
            </a:r>
          </a:p>
        </p:txBody>
      </p:sp>
      <p:sp>
        <p:nvSpPr>
          <p:cNvPr id="3" name="Espace réservé du texte 2">
            <a:extLst>
              <a:ext uri="{FF2B5EF4-FFF2-40B4-BE49-F238E27FC236}">
                <a16:creationId xmlns:a16="http://schemas.microsoft.com/office/drawing/2014/main" id="{29F8CD16-3CB4-D33F-734D-586C0732DED9}"/>
              </a:ext>
            </a:extLst>
          </p:cNvPr>
          <p:cNvSpPr>
            <a:spLocks noGrp="1"/>
          </p:cNvSpPr>
          <p:nvPr>
            <p:ph type="body" idx="1"/>
          </p:nvPr>
        </p:nvSpPr>
        <p:spPr>
          <a:xfrm>
            <a:off x="831633" y="4589464"/>
            <a:ext cx="10512862"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B53DB4-06B5-E35F-5AC4-32467053DE08}"/>
              </a:ext>
            </a:extLst>
          </p:cNvPr>
          <p:cNvSpPr>
            <a:spLocks noGrp="1"/>
          </p:cNvSpPr>
          <p:nvPr>
            <p:ph type="dt" sz="half" idx="10"/>
          </p:nvPr>
        </p:nvSpPr>
        <p:spPr/>
        <p:txBody>
          <a:bodyPr/>
          <a:lstStyle/>
          <a:p>
            <a:fld id="{F892F052-5D90-412E-87A4-51D34D6439E1}"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3B9DEECE-7E6E-9D5F-F8C2-3428886FA2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1718D6-AA89-8AC0-0415-A04E0A985EA7}"/>
              </a:ext>
            </a:extLst>
          </p:cNvPr>
          <p:cNvSpPr>
            <a:spLocks noGrp="1"/>
          </p:cNvSpPr>
          <p:nvPr>
            <p:ph type="sldNum" sz="quarter" idx="12"/>
          </p:nvPr>
        </p:nvSpPr>
        <p:spPr/>
        <p:txBody>
          <a:bodyPr/>
          <a:lstStyle/>
          <a:p>
            <a:fld id="{CE64DA80-C92B-46F3-ADF5-395D12A12406}" type="slidenum">
              <a:rPr lang="fr-FR" smtClean="0"/>
              <a:t>‹N°›</a:t>
            </a:fld>
            <a:endParaRPr lang="fr-FR"/>
          </a:p>
        </p:txBody>
      </p:sp>
    </p:spTree>
    <p:extLst>
      <p:ext uri="{BB962C8B-B14F-4D97-AF65-F5344CB8AC3E}">
        <p14:creationId xmlns:p14="http://schemas.microsoft.com/office/powerpoint/2010/main" val="30415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81CBC-E6F0-84A7-4BD3-07466CCB79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16BB8D8-03AA-72FA-A156-32E4FE1C3731}"/>
              </a:ext>
            </a:extLst>
          </p:cNvPr>
          <p:cNvSpPr>
            <a:spLocks noGrp="1"/>
          </p:cNvSpPr>
          <p:nvPr>
            <p:ph sz="half" idx="1"/>
          </p:nvPr>
        </p:nvSpPr>
        <p:spPr>
          <a:xfrm>
            <a:off x="837982" y="1825625"/>
            <a:ext cx="518025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666A242-5C4C-94CD-9268-285B750B97BD}"/>
              </a:ext>
            </a:extLst>
          </p:cNvPr>
          <p:cNvSpPr>
            <a:spLocks noGrp="1"/>
          </p:cNvSpPr>
          <p:nvPr>
            <p:ph sz="half" idx="2"/>
          </p:nvPr>
        </p:nvSpPr>
        <p:spPr>
          <a:xfrm>
            <a:off x="6170592" y="1825625"/>
            <a:ext cx="5180251"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8D8B0F5-A728-6FD5-845A-E020C13173AD}"/>
              </a:ext>
            </a:extLst>
          </p:cNvPr>
          <p:cNvSpPr>
            <a:spLocks noGrp="1"/>
          </p:cNvSpPr>
          <p:nvPr>
            <p:ph type="dt" sz="half" idx="10"/>
          </p:nvPr>
        </p:nvSpPr>
        <p:spPr/>
        <p:txBody>
          <a:bodyPr/>
          <a:lstStyle/>
          <a:p>
            <a:fld id="{F892F052-5D90-412E-87A4-51D34D6439E1}"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843F68F8-AD11-0F3A-A980-F77D0D31D5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01B8D79-AD6F-FADC-EB28-C47EF9699E25}"/>
              </a:ext>
            </a:extLst>
          </p:cNvPr>
          <p:cNvSpPr>
            <a:spLocks noGrp="1"/>
          </p:cNvSpPr>
          <p:nvPr>
            <p:ph type="sldNum" sz="quarter" idx="12"/>
          </p:nvPr>
        </p:nvSpPr>
        <p:spPr/>
        <p:txBody>
          <a:bodyPr/>
          <a:lstStyle/>
          <a:p>
            <a:fld id="{CE64DA80-C92B-46F3-ADF5-395D12A12406}" type="slidenum">
              <a:rPr lang="fr-FR" smtClean="0"/>
              <a:t>‹N°›</a:t>
            </a:fld>
            <a:endParaRPr lang="fr-FR"/>
          </a:p>
        </p:txBody>
      </p:sp>
    </p:spTree>
    <p:extLst>
      <p:ext uri="{BB962C8B-B14F-4D97-AF65-F5344CB8AC3E}">
        <p14:creationId xmlns:p14="http://schemas.microsoft.com/office/powerpoint/2010/main" val="2348757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2CF478-0339-2421-36B4-9A4D3E2EE790}"/>
              </a:ext>
            </a:extLst>
          </p:cNvPr>
          <p:cNvSpPr>
            <a:spLocks noGrp="1"/>
          </p:cNvSpPr>
          <p:nvPr>
            <p:ph type="title"/>
          </p:nvPr>
        </p:nvSpPr>
        <p:spPr>
          <a:xfrm>
            <a:off x="839569" y="365126"/>
            <a:ext cx="10512862"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3F6C9C2-93AA-834A-63E0-4AB089E65ED6}"/>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C69727-8241-D4F4-1403-90FDA39BD679}"/>
              </a:ext>
            </a:extLst>
          </p:cNvPr>
          <p:cNvSpPr>
            <a:spLocks noGrp="1"/>
          </p:cNvSpPr>
          <p:nvPr>
            <p:ph sz="half" idx="2"/>
          </p:nvPr>
        </p:nvSpPr>
        <p:spPr>
          <a:xfrm>
            <a:off x="839570" y="2505075"/>
            <a:ext cx="5156444"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6E1B839-14D3-4349-0713-D3DF9BB6FAEC}"/>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C04E75F-EDA6-11BD-E776-0ED178A73363}"/>
              </a:ext>
            </a:extLst>
          </p:cNvPr>
          <p:cNvSpPr>
            <a:spLocks noGrp="1"/>
          </p:cNvSpPr>
          <p:nvPr>
            <p:ph sz="quarter" idx="4"/>
          </p:nvPr>
        </p:nvSpPr>
        <p:spPr>
          <a:xfrm>
            <a:off x="6170593" y="2505075"/>
            <a:ext cx="518183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E50DCEF-F543-EBCD-A588-3086065BF77F}"/>
              </a:ext>
            </a:extLst>
          </p:cNvPr>
          <p:cNvSpPr>
            <a:spLocks noGrp="1"/>
          </p:cNvSpPr>
          <p:nvPr>
            <p:ph type="dt" sz="half" idx="10"/>
          </p:nvPr>
        </p:nvSpPr>
        <p:spPr/>
        <p:txBody>
          <a:bodyPr/>
          <a:lstStyle/>
          <a:p>
            <a:fld id="{F892F052-5D90-412E-87A4-51D34D6439E1}" type="datetimeFigureOut">
              <a:rPr lang="fr-FR" smtClean="0"/>
              <a:t>16/03/2026</a:t>
            </a:fld>
            <a:endParaRPr lang="fr-FR"/>
          </a:p>
        </p:txBody>
      </p:sp>
      <p:sp>
        <p:nvSpPr>
          <p:cNvPr id="8" name="Espace réservé du pied de page 7">
            <a:extLst>
              <a:ext uri="{FF2B5EF4-FFF2-40B4-BE49-F238E27FC236}">
                <a16:creationId xmlns:a16="http://schemas.microsoft.com/office/drawing/2014/main" id="{7B6EADC6-569E-91F3-973B-7E2E81C4456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C74B534-8326-1613-4F19-370F7689D617}"/>
              </a:ext>
            </a:extLst>
          </p:cNvPr>
          <p:cNvSpPr>
            <a:spLocks noGrp="1"/>
          </p:cNvSpPr>
          <p:nvPr>
            <p:ph type="sldNum" sz="quarter" idx="12"/>
          </p:nvPr>
        </p:nvSpPr>
        <p:spPr/>
        <p:txBody>
          <a:bodyPr/>
          <a:lstStyle/>
          <a:p>
            <a:fld id="{CE64DA80-C92B-46F3-ADF5-395D12A12406}" type="slidenum">
              <a:rPr lang="fr-FR" smtClean="0"/>
              <a:t>‹N°›</a:t>
            </a:fld>
            <a:endParaRPr lang="fr-FR"/>
          </a:p>
        </p:txBody>
      </p:sp>
    </p:spTree>
    <p:extLst>
      <p:ext uri="{BB962C8B-B14F-4D97-AF65-F5344CB8AC3E}">
        <p14:creationId xmlns:p14="http://schemas.microsoft.com/office/powerpoint/2010/main" val="235789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AE4C0C-4A0C-75A5-E0E3-E29D3764456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AA2289C-AA77-5F4C-6863-BAACAE920BE3}"/>
              </a:ext>
            </a:extLst>
          </p:cNvPr>
          <p:cNvSpPr>
            <a:spLocks noGrp="1"/>
          </p:cNvSpPr>
          <p:nvPr>
            <p:ph type="dt" sz="half" idx="10"/>
          </p:nvPr>
        </p:nvSpPr>
        <p:spPr/>
        <p:txBody>
          <a:bodyPr/>
          <a:lstStyle/>
          <a:p>
            <a:fld id="{F892F052-5D90-412E-87A4-51D34D6439E1}" type="datetimeFigureOut">
              <a:rPr lang="fr-FR" smtClean="0"/>
              <a:t>16/03/2026</a:t>
            </a:fld>
            <a:endParaRPr lang="fr-FR"/>
          </a:p>
        </p:txBody>
      </p:sp>
      <p:sp>
        <p:nvSpPr>
          <p:cNvPr id="4" name="Espace réservé du pied de page 3">
            <a:extLst>
              <a:ext uri="{FF2B5EF4-FFF2-40B4-BE49-F238E27FC236}">
                <a16:creationId xmlns:a16="http://schemas.microsoft.com/office/drawing/2014/main" id="{41183C21-579E-5C85-8FBF-65F6BA44C11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79AC3CF-9745-8841-AD2C-F5EDBDA56211}"/>
              </a:ext>
            </a:extLst>
          </p:cNvPr>
          <p:cNvSpPr>
            <a:spLocks noGrp="1"/>
          </p:cNvSpPr>
          <p:nvPr>
            <p:ph type="sldNum" sz="quarter" idx="12"/>
          </p:nvPr>
        </p:nvSpPr>
        <p:spPr/>
        <p:txBody>
          <a:bodyPr/>
          <a:lstStyle/>
          <a:p>
            <a:fld id="{CE64DA80-C92B-46F3-ADF5-395D12A12406}" type="slidenum">
              <a:rPr lang="fr-FR" smtClean="0"/>
              <a:t>‹N°›</a:t>
            </a:fld>
            <a:endParaRPr lang="fr-FR"/>
          </a:p>
        </p:txBody>
      </p:sp>
    </p:spTree>
    <p:extLst>
      <p:ext uri="{BB962C8B-B14F-4D97-AF65-F5344CB8AC3E}">
        <p14:creationId xmlns:p14="http://schemas.microsoft.com/office/powerpoint/2010/main" val="413254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F5AB73-B4ED-B942-006E-B4CD63F9F65A}"/>
              </a:ext>
            </a:extLst>
          </p:cNvPr>
          <p:cNvSpPr>
            <a:spLocks noGrp="1"/>
          </p:cNvSpPr>
          <p:nvPr>
            <p:ph type="dt" sz="half" idx="10"/>
          </p:nvPr>
        </p:nvSpPr>
        <p:spPr/>
        <p:txBody>
          <a:bodyPr/>
          <a:lstStyle/>
          <a:p>
            <a:fld id="{F892F052-5D90-412E-87A4-51D34D6439E1}" type="datetimeFigureOut">
              <a:rPr lang="fr-FR" smtClean="0"/>
              <a:t>16/03/2026</a:t>
            </a:fld>
            <a:endParaRPr lang="fr-FR"/>
          </a:p>
        </p:txBody>
      </p:sp>
      <p:sp>
        <p:nvSpPr>
          <p:cNvPr id="3" name="Espace réservé du pied de page 2">
            <a:extLst>
              <a:ext uri="{FF2B5EF4-FFF2-40B4-BE49-F238E27FC236}">
                <a16:creationId xmlns:a16="http://schemas.microsoft.com/office/drawing/2014/main" id="{1F404135-1AFA-2123-A236-DA54F8E3600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715C1E8-D682-5373-231A-990DBA4BD5D3}"/>
              </a:ext>
            </a:extLst>
          </p:cNvPr>
          <p:cNvSpPr>
            <a:spLocks noGrp="1"/>
          </p:cNvSpPr>
          <p:nvPr>
            <p:ph type="sldNum" sz="quarter" idx="12"/>
          </p:nvPr>
        </p:nvSpPr>
        <p:spPr/>
        <p:txBody>
          <a:bodyPr/>
          <a:lstStyle/>
          <a:p>
            <a:fld id="{CE64DA80-C92B-46F3-ADF5-395D12A12406}" type="slidenum">
              <a:rPr lang="fr-FR" smtClean="0"/>
              <a:t>‹N°›</a:t>
            </a:fld>
            <a:endParaRPr lang="fr-FR"/>
          </a:p>
        </p:txBody>
      </p:sp>
    </p:spTree>
    <p:extLst>
      <p:ext uri="{BB962C8B-B14F-4D97-AF65-F5344CB8AC3E}">
        <p14:creationId xmlns:p14="http://schemas.microsoft.com/office/powerpoint/2010/main" val="283880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71DA13-BBAE-1AFE-CE59-F7DA8A22931D}"/>
              </a:ext>
            </a:extLst>
          </p:cNvPr>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du contenu 2">
            <a:extLst>
              <a:ext uri="{FF2B5EF4-FFF2-40B4-BE49-F238E27FC236}">
                <a16:creationId xmlns:a16="http://schemas.microsoft.com/office/drawing/2014/main" id="{0042C3F3-9C7A-CD46-4A9C-D673C0411A3B}"/>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C6CB905-F6AD-B59C-FFFE-BEA1443F1134}"/>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CA50EF-F1CC-5413-67E8-1FD5C35685B4}"/>
              </a:ext>
            </a:extLst>
          </p:cNvPr>
          <p:cNvSpPr>
            <a:spLocks noGrp="1"/>
          </p:cNvSpPr>
          <p:nvPr>
            <p:ph type="dt" sz="half" idx="10"/>
          </p:nvPr>
        </p:nvSpPr>
        <p:spPr/>
        <p:txBody>
          <a:bodyPr/>
          <a:lstStyle/>
          <a:p>
            <a:fld id="{F892F052-5D90-412E-87A4-51D34D6439E1}"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662CE860-4863-7F1F-57E7-299AD8ADAC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86789BB-4209-DFD3-7B31-B864C7CC1D20}"/>
              </a:ext>
            </a:extLst>
          </p:cNvPr>
          <p:cNvSpPr>
            <a:spLocks noGrp="1"/>
          </p:cNvSpPr>
          <p:nvPr>
            <p:ph type="sldNum" sz="quarter" idx="12"/>
          </p:nvPr>
        </p:nvSpPr>
        <p:spPr/>
        <p:txBody>
          <a:bodyPr/>
          <a:lstStyle/>
          <a:p>
            <a:fld id="{CE64DA80-C92B-46F3-ADF5-395D12A12406}" type="slidenum">
              <a:rPr lang="fr-FR" smtClean="0"/>
              <a:t>‹N°›</a:t>
            </a:fld>
            <a:endParaRPr lang="fr-FR"/>
          </a:p>
        </p:txBody>
      </p:sp>
    </p:spTree>
    <p:extLst>
      <p:ext uri="{BB962C8B-B14F-4D97-AF65-F5344CB8AC3E}">
        <p14:creationId xmlns:p14="http://schemas.microsoft.com/office/powerpoint/2010/main" val="190163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D42316-EECB-0DCA-76C8-2F36729D6F46}"/>
              </a:ext>
            </a:extLst>
          </p:cNvPr>
          <p:cNvSpPr>
            <a:spLocks noGrp="1"/>
          </p:cNvSpPr>
          <p:nvPr>
            <p:ph type="title"/>
          </p:nvPr>
        </p:nvSpPr>
        <p:spPr>
          <a:xfrm>
            <a:off x="839570" y="457200"/>
            <a:ext cx="3931213" cy="1600200"/>
          </a:xfrm>
        </p:spPr>
        <p:txBody>
          <a:bodyPr anchor="b"/>
          <a:lstStyle>
            <a:lvl1pPr>
              <a:defRPr sz="3199"/>
            </a:lvl1pPr>
          </a:lstStyle>
          <a:p>
            <a:r>
              <a:rPr lang="fr-FR"/>
              <a:t>Modifiez le style du titre</a:t>
            </a:r>
          </a:p>
        </p:txBody>
      </p:sp>
      <p:sp>
        <p:nvSpPr>
          <p:cNvPr id="3" name="Espace réservé pour une image  2">
            <a:extLst>
              <a:ext uri="{FF2B5EF4-FFF2-40B4-BE49-F238E27FC236}">
                <a16:creationId xmlns:a16="http://schemas.microsoft.com/office/drawing/2014/main" id="{8810525A-4138-F8D7-D32A-A53F82B7FB35}"/>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fr-FR"/>
          </a:p>
        </p:txBody>
      </p:sp>
      <p:sp>
        <p:nvSpPr>
          <p:cNvPr id="4" name="Espace réservé du texte 3">
            <a:extLst>
              <a:ext uri="{FF2B5EF4-FFF2-40B4-BE49-F238E27FC236}">
                <a16:creationId xmlns:a16="http://schemas.microsoft.com/office/drawing/2014/main" id="{93FAE78D-C649-FCD7-45E1-EC9C2079CD86}"/>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8D7287-FDB7-30AE-6021-91CA68BAD457}"/>
              </a:ext>
            </a:extLst>
          </p:cNvPr>
          <p:cNvSpPr>
            <a:spLocks noGrp="1"/>
          </p:cNvSpPr>
          <p:nvPr>
            <p:ph type="dt" sz="half" idx="10"/>
          </p:nvPr>
        </p:nvSpPr>
        <p:spPr/>
        <p:txBody>
          <a:bodyPr/>
          <a:lstStyle/>
          <a:p>
            <a:fld id="{F892F052-5D90-412E-87A4-51D34D6439E1}" type="datetimeFigureOut">
              <a:rPr lang="fr-FR" smtClean="0"/>
              <a:t>16/03/2026</a:t>
            </a:fld>
            <a:endParaRPr lang="fr-FR"/>
          </a:p>
        </p:txBody>
      </p:sp>
      <p:sp>
        <p:nvSpPr>
          <p:cNvPr id="6" name="Espace réservé du pied de page 5">
            <a:extLst>
              <a:ext uri="{FF2B5EF4-FFF2-40B4-BE49-F238E27FC236}">
                <a16:creationId xmlns:a16="http://schemas.microsoft.com/office/drawing/2014/main" id="{5CAC78D5-570E-1C67-BDA5-CDC4D952571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555697-1115-86D6-D165-22CA567A0AFF}"/>
              </a:ext>
            </a:extLst>
          </p:cNvPr>
          <p:cNvSpPr>
            <a:spLocks noGrp="1"/>
          </p:cNvSpPr>
          <p:nvPr>
            <p:ph type="sldNum" sz="quarter" idx="12"/>
          </p:nvPr>
        </p:nvSpPr>
        <p:spPr/>
        <p:txBody>
          <a:bodyPr/>
          <a:lstStyle/>
          <a:p>
            <a:fld id="{CE64DA80-C92B-46F3-ADF5-395D12A12406}" type="slidenum">
              <a:rPr lang="fr-FR" smtClean="0"/>
              <a:t>‹N°›</a:t>
            </a:fld>
            <a:endParaRPr lang="fr-FR"/>
          </a:p>
        </p:txBody>
      </p:sp>
    </p:spTree>
    <p:extLst>
      <p:ext uri="{BB962C8B-B14F-4D97-AF65-F5344CB8AC3E}">
        <p14:creationId xmlns:p14="http://schemas.microsoft.com/office/powerpoint/2010/main" val="182021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2A1F48E-56AA-A554-D193-299EAFB40783}"/>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FC45FBD-296F-C091-C182-6850C4505600}"/>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5E3E52-5530-986B-5A0D-BAA24DBFAFA5}"/>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92F052-5D90-412E-87A4-51D34D6439E1}" type="datetimeFigureOut">
              <a:rPr lang="fr-FR" smtClean="0"/>
              <a:t>16/03/2026</a:t>
            </a:fld>
            <a:endParaRPr lang="fr-FR"/>
          </a:p>
        </p:txBody>
      </p:sp>
      <p:sp>
        <p:nvSpPr>
          <p:cNvPr id="5" name="Espace réservé du pied de page 4">
            <a:extLst>
              <a:ext uri="{FF2B5EF4-FFF2-40B4-BE49-F238E27FC236}">
                <a16:creationId xmlns:a16="http://schemas.microsoft.com/office/drawing/2014/main" id="{0F32CED9-E81B-E86B-33F0-0CA70374444C}"/>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C3CBD0E-7499-4621-252F-67D7F218A33E}"/>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64DA80-C92B-46F3-ADF5-395D12A12406}" type="slidenum">
              <a:rPr lang="fr-FR" smtClean="0"/>
              <a:t>‹N°›</a:t>
            </a:fld>
            <a:endParaRPr lang="fr-FR"/>
          </a:p>
        </p:txBody>
      </p:sp>
    </p:spTree>
    <p:extLst>
      <p:ext uri="{BB962C8B-B14F-4D97-AF65-F5344CB8AC3E}">
        <p14:creationId xmlns:p14="http://schemas.microsoft.com/office/powerpoint/2010/main" val="2495197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r-FR"/>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D4E4A-0763-E737-D96C-E09F98B6F507}"/>
            </a:ext>
          </a:extLst>
        </p:cNvPr>
        <p:cNvGrpSpPr/>
        <p:nvPr/>
      </p:nvGrpSpPr>
      <p:grpSpPr>
        <a:xfrm>
          <a:off x="0" y="0"/>
          <a:ext cx="0" cy="0"/>
          <a:chOff x="0" y="0"/>
          <a:chExt cx="0" cy="0"/>
        </a:xfrm>
      </p:grpSpPr>
      <p:pic>
        <p:nvPicPr>
          <p:cNvPr id="4" name="Image 3" descr="Une image contenant Graphique, Bleu électrique&#10;&#10;Le contenu généré par l’IA peut être incorrect.">
            <a:extLst>
              <a:ext uri="{FF2B5EF4-FFF2-40B4-BE49-F238E27FC236}">
                <a16:creationId xmlns:a16="http://schemas.microsoft.com/office/drawing/2014/main" id="{E1EFB4D9-FCCF-C4CE-B33C-51E4B83930C0}"/>
              </a:ext>
            </a:extLst>
          </p:cNvPr>
          <p:cNvPicPr>
            <a:picLocks noChangeAspect="1"/>
          </p:cNvPicPr>
          <p:nvPr/>
        </p:nvPicPr>
        <p:blipFill>
          <a:blip r:embed="rId2"/>
          <a:stretch>
            <a:fillRect/>
          </a:stretch>
        </p:blipFill>
        <p:spPr>
          <a:xfrm rot="16200000">
            <a:off x="5061996" y="-248697"/>
            <a:ext cx="6870702" cy="7368094"/>
          </a:xfrm>
          <a:prstGeom prst="rect">
            <a:avLst/>
          </a:prstGeom>
        </p:spPr>
      </p:pic>
      <p:pic>
        <p:nvPicPr>
          <p:cNvPr id="3" name="Image 2" descr="Une image contenant texte, Police, Graphique, logo&#10;&#10;Le contenu généré par l’IA peut être incorrect.">
            <a:extLst>
              <a:ext uri="{FF2B5EF4-FFF2-40B4-BE49-F238E27FC236}">
                <a16:creationId xmlns:a16="http://schemas.microsoft.com/office/drawing/2014/main" id="{CA2FEA8C-72CE-B3D4-3100-FDB668E8E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176" y="5740399"/>
            <a:ext cx="1131776" cy="1131255"/>
          </a:xfrm>
          <a:prstGeom prst="rect">
            <a:avLst/>
          </a:prstGeom>
        </p:spPr>
      </p:pic>
      <p:grpSp>
        <p:nvGrpSpPr>
          <p:cNvPr id="2" name="Groupe 1">
            <a:extLst>
              <a:ext uri="{FF2B5EF4-FFF2-40B4-BE49-F238E27FC236}">
                <a16:creationId xmlns:a16="http://schemas.microsoft.com/office/drawing/2014/main" id="{87795328-C210-B9DE-F0D7-B1739677167B}"/>
              </a:ext>
            </a:extLst>
          </p:cNvPr>
          <p:cNvGrpSpPr/>
          <p:nvPr/>
        </p:nvGrpSpPr>
        <p:grpSpPr>
          <a:xfrm>
            <a:off x="107242" y="251833"/>
            <a:ext cx="8846257" cy="1200330"/>
            <a:chOff x="108281" y="251833"/>
            <a:chExt cx="8140033" cy="1200330"/>
          </a:xfrm>
        </p:grpSpPr>
        <p:sp>
          <p:nvSpPr>
            <p:cNvPr id="5" name="ZoneTexte 4">
              <a:extLst>
                <a:ext uri="{FF2B5EF4-FFF2-40B4-BE49-F238E27FC236}">
                  <a16:creationId xmlns:a16="http://schemas.microsoft.com/office/drawing/2014/main" id="{C7EAEB3C-3CAB-C4E7-EE4D-370B0CBA88A5}"/>
                </a:ext>
              </a:extLst>
            </p:cNvPr>
            <p:cNvSpPr txBox="1"/>
            <p:nvPr/>
          </p:nvSpPr>
          <p:spPr>
            <a:xfrm>
              <a:off x="1153805" y="251834"/>
              <a:ext cx="7094509" cy="1200329"/>
            </a:xfrm>
            <a:prstGeom prst="rect">
              <a:avLst/>
            </a:prstGeom>
            <a:noFill/>
          </p:spPr>
          <p:txBody>
            <a:bodyPr wrap="square" rtlCol="0">
              <a:spAutoFit/>
            </a:bodyPr>
            <a:lstStyle/>
            <a:p>
              <a:r>
                <a:rPr lang="fr-FR" sz="3600" dirty="0">
                  <a:solidFill>
                    <a:srgbClr val="006FC0"/>
                  </a:solidFill>
                </a:rPr>
                <a:t>Étape 4 : Savoir se situer dans un mix présentiel/distanciel</a:t>
              </a:r>
              <a:endParaRPr lang="fr-FR" dirty="0"/>
            </a:p>
          </p:txBody>
        </p:sp>
        <p:pic>
          <p:nvPicPr>
            <p:cNvPr id="6" name="Image 5">
              <a:extLst>
                <a:ext uri="{FF2B5EF4-FFF2-40B4-BE49-F238E27FC236}">
                  <a16:creationId xmlns:a16="http://schemas.microsoft.com/office/drawing/2014/main" id="{1021560A-4201-0E2B-1A0D-AE6DDA88B430}"/>
                </a:ext>
              </a:extLst>
            </p:cNvPr>
            <p:cNvPicPr>
              <a:picLocks noChangeAspect="1"/>
            </p:cNvPicPr>
            <p:nvPr/>
          </p:nvPicPr>
          <p:blipFill>
            <a:blip r:embed="rId4"/>
            <a:srcRect t="7014" b="7014"/>
            <a:stretch/>
          </p:blipFill>
          <p:spPr>
            <a:xfrm>
              <a:off x="108281" y="251833"/>
              <a:ext cx="992467" cy="927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11" name="ZoneTexte 10">
            <a:extLst>
              <a:ext uri="{FF2B5EF4-FFF2-40B4-BE49-F238E27FC236}">
                <a16:creationId xmlns:a16="http://schemas.microsoft.com/office/drawing/2014/main" id="{6474422E-889D-939E-2AF3-A8E559B03881}"/>
              </a:ext>
            </a:extLst>
          </p:cNvPr>
          <p:cNvSpPr txBox="1"/>
          <p:nvPr/>
        </p:nvSpPr>
        <p:spPr>
          <a:xfrm>
            <a:off x="1037217" y="1693701"/>
            <a:ext cx="9655666" cy="3693319"/>
          </a:xfrm>
          <a:prstGeom prst="rect">
            <a:avLst/>
          </a:prstGeom>
          <a:noFill/>
        </p:spPr>
        <p:txBody>
          <a:bodyPr wrap="square" rtlCol="0">
            <a:spAutoFit/>
          </a:bodyPr>
          <a:lstStyle/>
          <a:p>
            <a:r>
              <a:rPr lang="fr-FR" dirty="0">
                <a:solidFill>
                  <a:srgbClr val="006FC0"/>
                </a:solidFill>
              </a:rPr>
              <a:t>Le point majeur à retenir dans le travail en distanciel est que le bon représentant gère ses rendez-vous </a:t>
            </a:r>
            <a:r>
              <a:rPr lang="fr-FR" b="1" dirty="0">
                <a:solidFill>
                  <a:srgbClr val="006FC0"/>
                </a:solidFill>
              </a:rPr>
              <a:t>de manière  hybride</a:t>
            </a:r>
          </a:p>
          <a:p>
            <a:endParaRPr lang="fr-FR" dirty="0">
              <a:solidFill>
                <a:srgbClr val="006FC0"/>
              </a:solidFill>
            </a:endParaRPr>
          </a:p>
          <a:p>
            <a:pPr marL="285750" indent="-285750">
              <a:buFont typeface="Arial" panose="020B0604020202020204" pitchFamily="34" charset="0"/>
              <a:buChar char="•"/>
            </a:pPr>
            <a:r>
              <a:rPr lang="fr-FR" b="1" dirty="0">
                <a:solidFill>
                  <a:srgbClr val="006FC0"/>
                </a:solidFill>
              </a:rPr>
              <a:t>La 1ère visite est toujours physique </a:t>
            </a:r>
            <a:r>
              <a:rPr lang="fr-FR" dirty="0">
                <a:solidFill>
                  <a:srgbClr val="006FC0"/>
                </a:solidFill>
              </a:rPr>
              <a:t>=&gt; Il faut créer le lien et présenter la maison d’édition.</a:t>
            </a:r>
          </a:p>
          <a:p>
            <a:pPr marL="285750" indent="-285750">
              <a:buFont typeface="Arial" panose="020B0604020202020204" pitchFamily="34" charset="0"/>
              <a:buChar char="•"/>
            </a:pPr>
            <a:r>
              <a:rPr lang="fr-FR" dirty="0">
                <a:solidFill>
                  <a:srgbClr val="006FC0"/>
                </a:solidFill>
              </a:rPr>
              <a:t>Ensuite on </a:t>
            </a:r>
            <a:r>
              <a:rPr lang="fr-FR" b="1" dirty="0">
                <a:solidFill>
                  <a:srgbClr val="006FC0"/>
                </a:solidFill>
              </a:rPr>
              <a:t>maintient le contact avec du distanciel </a:t>
            </a:r>
            <a:r>
              <a:rPr lang="fr-FR" dirty="0">
                <a:solidFill>
                  <a:srgbClr val="006FC0"/>
                </a:solidFill>
              </a:rPr>
              <a:t>=&gt; Par emails, </a:t>
            </a:r>
            <a:r>
              <a:rPr lang="fr-FR" dirty="0" err="1">
                <a:solidFill>
                  <a:srgbClr val="006FC0"/>
                </a:solidFill>
              </a:rPr>
              <a:t>visio</a:t>
            </a:r>
            <a:r>
              <a:rPr lang="fr-FR" dirty="0">
                <a:solidFill>
                  <a:srgbClr val="006FC0"/>
                </a:solidFill>
              </a:rPr>
              <a:t> avec un suivi de ventes.</a:t>
            </a:r>
          </a:p>
          <a:p>
            <a:pPr marL="285750" indent="-285750">
              <a:buFont typeface="Arial" panose="020B0604020202020204" pitchFamily="34" charset="0"/>
              <a:buChar char="•"/>
            </a:pPr>
            <a:r>
              <a:rPr lang="fr-FR" b="1" dirty="0">
                <a:solidFill>
                  <a:srgbClr val="006FC0"/>
                </a:solidFill>
              </a:rPr>
              <a:t>Puis un présentiel ponctuel </a:t>
            </a:r>
            <a:r>
              <a:rPr lang="fr-FR" dirty="0">
                <a:solidFill>
                  <a:srgbClr val="006FC0"/>
                </a:solidFill>
              </a:rPr>
              <a:t>autour de grands temps forts =&gt; La rentrée littéraire, prochaine parution d’un auteur majeur, gros album illustré etc.</a:t>
            </a:r>
          </a:p>
          <a:p>
            <a:pPr marL="285750" indent="-285750">
              <a:buFont typeface="Arial" panose="020B0604020202020204" pitchFamily="34" charset="0"/>
              <a:buChar char="•"/>
            </a:pPr>
            <a:endParaRPr lang="fr-FR" dirty="0">
              <a:solidFill>
                <a:srgbClr val="006FC0"/>
              </a:solidFill>
            </a:endParaRPr>
          </a:p>
          <a:p>
            <a:r>
              <a:rPr lang="fr-FR" dirty="0">
                <a:solidFill>
                  <a:srgbClr val="006FC0"/>
                </a:solidFill>
              </a:rPr>
              <a:t>Par exemple prenons le cas d’un représentant BD. Il peut planifier 2 visites par an chez chaque libraire de taille moyenne et le reste du temps il entretiendra la relation par mail, avec en plus un suivi mensuel des ventes au format Excel.</a:t>
            </a:r>
          </a:p>
          <a:p>
            <a:endParaRPr lang="fr-FR" dirty="0">
              <a:solidFill>
                <a:srgbClr val="006FC0"/>
              </a:solidFill>
            </a:endParaRPr>
          </a:p>
          <a:p>
            <a:endParaRPr lang="fr-FR" dirty="0">
              <a:solidFill>
                <a:srgbClr val="006FC0"/>
              </a:solidFill>
            </a:endParaRPr>
          </a:p>
        </p:txBody>
      </p:sp>
    </p:spTree>
    <p:extLst>
      <p:ext uri="{BB962C8B-B14F-4D97-AF65-F5344CB8AC3E}">
        <p14:creationId xmlns:p14="http://schemas.microsoft.com/office/powerpoint/2010/main" val="42238184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141</Words>
  <Application>Microsoft Office PowerPoint</Application>
  <PresentationFormat>Personnalisé</PresentationFormat>
  <Paragraphs>8</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Aptos</vt:lpstr>
      <vt:lpstr>Aptos Display</vt:lpstr>
      <vt:lpstr>Arial</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Renaldo GALOFARO</dc:creator>
  <cp:lastModifiedBy>Renaldo GALOFARO</cp:lastModifiedBy>
  <cp:revision>1</cp:revision>
  <dcterms:created xsi:type="dcterms:W3CDTF">2026-03-16T14:46:30Z</dcterms:created>
  <dcterms:modified xsi:type="dcterms:W3CDTF">2026-03-16T14:46:30Z</dcterms:modified>
</cp:coreProperties>
</file>