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4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1ABAE-7FC8-4BDF-A9AC-A677C5051E39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4F70B-6C6A-49DE-9077-314C0344F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75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4B9A9E5-4F7F-4A7D-9DE1-899232329269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6128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41918" y="3329790"/>
            <a:ext cx="4941771" cy="3200400"/>
          </a:xfrm>
        </p:spPr>
        <p:txBody>
          <a:bodyPr rtlCol="0" anchor="ctr">
            <a:noAutofit/>
          </a:bodyPr>
          <a:lstStyle>
            <a:lvl1pPr algn="l">
              <a:defRPr lang="fr-FR" sz="3600" spc="150" baseline="0"/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A04F1E16-9A84-4D0E-9706-79C396AF6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1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 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895350"/>
            <a:ext cx="3247662" cy="1917700"/>
          </a:xfrm>
        </p:spPr>
        <p:txBody>
          <a:bodyPr rtlCol="0">
            <a:normAutofit/>
          </a:bodyPr>
          <a:lstStyle>
            <a:lvl1pPr algn="l">
              <a:defRPr lang="fr-FR" sz="24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3" name="Espace réservé du contenu 3">
            <a:extLst>
              <a:ext uri="{FF2B5EF4-FFF2-40B4-BE49-F238E27FC236}">
                <a16:creationId xmlns:a16="http://schemas.microsoft.com/office/drawing/2014/main" id="{A14C3057-3BCC-F9A2-98D8-17DDB36F1823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0" y="2813049"/>
            <a:ext cx="3247662" cy="3238499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fr-F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e table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216396" y="895927"/>
            <a:ext cx="7137404" cy="5115889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/>
            </a:lvl1pPr>
          </a:lstStyle>
          <a:p>
            <a:pPr rtl="0"/>
            <a:r>
              <a:rPr lang="fr-FR"/>
              <a:t>Cliquez sur l'icône pour ajouter un tableau</a:t>
            </a:r>
            <a:endParaRPr lang="fr-FR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5F91997C-538B-C8B9-14D7-31A1932F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615" y="6356349"/>
            <a:ext cx="3819228" cy="365125"/>
          </a:xfrm>
        </p:spPr>
        <p:txBody>
          <a:bodyPr rtlCol="0"/>
          <a:lstStyle>
            <a:lvl1pPr algn="l">
              <a:defRPr lang="fr-FR" sz="900"/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1F777EF4-982E-9337-7E82-31DC723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fr-FR" sz="900"/>
            </a:lvl1pPr>
          </a:lstStyle>
          <a:p>
            <a:pPr rtl="0"/>
            <a:fld id="{A49DFD55-3C28-40EF-9E31-A92D2E4017FF}" type="slidenum">
              <a:rPr lang="fr-FR" smtClean="0"/>
              <a:pPr/>
              <a:t>‹N°›</a:t>
            </a:fld>
            <a:endParaRPr lang="fr-FR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E34303BA-AFB6-0E22-486F-785994E3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327564" cy="1505528"/>
            <a:chOff x="0" y="0"/>
            <a:chExt cx="2238376" cy="3105150"/>
          </a:xfrm>
        </p:grpSpPr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F66E3A08-02EB-7B54-5089-E7A7F19FD72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814F9BE5-00B2-ADDF-771C-AB098B36C82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3624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192"/>
            <a:ext cx="5655197" cy="1997867"/>
          </a:xfrm>
        </p:spPr>
        <p:txBody>
          <a:bodyPr rtlCol="0" anchor="b">
            <a:normAutofit/>
          </a:bodyPr>
          <a:lstStyle>
            <a:lvl1pPr>
              <a:defRPr lang="fr-F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2705177"/>
            <a:ext cx="5733772" cy="448990"/>
          </a:xfrm>
        </p:spPr>
        <p:txBody>
          <a:bodyPr rtlCol="0" anchor="ctr">
            <a:noAutofit/>
          </a:bodyPr>
          <a:lstStyle>
            <a:lvl1pPr marL="0" indent="0">
              <a:buNone/>
              <a:defRPr lang="fr-F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fr-FR" sz="2000" b="1"/>
            </a:lvl2pPr>
            <a:lvl3pPr marL="914400" indent="0">
              <a:buNone/>
              <a:defRPr lang="fr-FR" sz="1800" b="1"/>
            </a:lvl3pPr>
            <a:lvl4pPr marL="1371600" indent="0">
              <a:buNone/>
              <a:defRPr lang="fr-FR" sz="1600" b="1"/>
            </a:lvl4pPr>
            <a:lvl5pPr marL="1828800" indent="0">
              <a:buNone/>
              <a:defRPr lang="fr-FR" sz="1600" b="1"/>
            </a:lvl5pPr>
            <a:lvl6pPr marL="2286000" indent="0">
              <a:buNone/>
              <a:defRPr lang="fr-FR" sz="1600" b="1"/>
            </a:lvl6pPr>
            <a:lvl7pPr marL="2743200" indent="0">
              <a:buNone/>
              <a:defRPr lang="fr-FR" sz="1600" b="1"/>
            </a:lvl7pPr>
            <a:lvl8pPr marL="3200400" indent="0">
              <a:buNone/>
              <a:defRPr lang="fr-FR" sz="1600" b="1"/>
            </a:lvl8pPr>
            <a:lvl9pPr marL="3657600" indent="0">
              <a:buNone/>
              <a:defRPr lang="fr-FR" sz="1600" b="1"/>
            </a:lvl9pPr>
          </a:lstStyle>
          <a:p>
            <a:pPr lvl="0" rtl="0"/>
            <a:r>
              <a:rPr lang="fr-FR"/>
              <a:t>Cliquer pour ajouter du texte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154166"/>
            <a:ext cx="5733773" cy="3032733"/>
          </a:xfrm>
        </p:spPr>
        <p:txBody>
          <a:bodyPr rtlCol="0"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fr-FR" sz="1800" spc="50" baseline="0"/>
            </a:lvl1pPr>
            <a:lvl2pPr marL="7429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fr-FR" sz="1800" spc="50" baseline="0"/>
            </a:lvl2pPr>
            <a:lvl3pPr marL="12001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fr-FR" sz="1800" spc="50" baseline="0"/>
            </a:lvl3pPr>
            <a:lvl4pPr marL="16573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fr-FR" sz="1800" spc="50" baseline="0"/>
            </a:lvl4pPr>
            <a:lvl5pPr marL="21145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fr-FR" sz="1800" spc="50" baseline="0"/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887108" y="2705177"/>
            <a:ext cx="3943627" cy="448989"/>
          </a:xfrm>
        </p:spPr>
        <p:txBody>
          <a:bodyPr rtlCol="0" anchor="ctr">
            <a:noAutofit/>
          </a:bodyPr>
          <a:lstStyle>
            <a:lvl1pPr marL="0" indent="0">
              <a:buNone/>
              <a:defRPr lang="fr-F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fr-FR" sz="2000" b="1"/>
            </a:lvl2pPr>
            <a:lvl3pPr marL="914400" indent="0">
              <a:buNone/>
              <a:defRPr lang="fr-FR" sz="1800" b="1"/>
            </a:lvl3pPr>
            <a:lvl4pPr marL="1371600" indent="0">
              <a:buNone/>
              <a:defRPr lang="fr-FR" sz="1600" b="1"/>
            </a:lvl4pPr>
            <a:lvl5pPr marL="1828800" indent="0">
              <a:buNone/>
              <a:defRPr lang="fr-FR" sz="1600" b="1"/>
            </a:lvl5pPr>
            <a:lvl6pPr marL="2286000" indent="0">
              <a:buNone/>
              <a:defRPr lang="fr-FR" sz="1600" b="1"/>
            </a:lvl6pPr>
            <a:lvl7pPr marL="2743200" indent="0">
              <a:buNone/>
              <a:defRPr lang="fr-FR" sz="1600" b="1"/>
            </a:lvl7pPr>
            <a:lvl8pPr marL="3200400" indent="0">
              <a:buNone/>
              <a:defRPr lang="fr-FR" sz="1600" b="1"/>
            </a:lvl8pPr>
            <a:lvl9pPr marL="3657600" indent="0">
              <a:buNone/>
              <a:defRPr lang="fr-FR" sz="1600" b="1"/>
            </a:lvl9pPr>
          </a:lstStyle>
          <a:p>
            <a:pPr lvl="0" rtl="0"/>
            <a:r>
              <a:rPr lang="fr-FR"/>
              <a:t>Cliquer pour ajouter du texte</a:t>
            </a:r>
          </a:p>
        </p:txBody>
      </p:sp>
      <p:sp>
        <p:nvSpPr>
          <p:cNvPr id="7" name="Espace réservé du contenu 3">
            <a:extLst>
              <a:ext uri="{FF2B5EF4-FFF2-40B4-BE49-F238E27FC236}">
                <a16:creationId xmlns:a16="http://schemas.microsoft.com/office/drawing/2014/main" id="{0120DFF5-B64A-9744-4500-1D7BBA19BF1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887107" y="3164867"/>
            <a:ext cx="3943627" cy="3032733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fr-F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986" y="6356350"/>
            <a:ext cx="4114800" cy="365125"/>
          </a:xfrm>
        </p:spPr>
        <p:txBody>
          <a:bodyPr rtlCol="0"/>
          <a:lstStyle>
            <a:lvl1pPr algn="l">
              <a:defRPr lang="fr-FR" sz="900"/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fr-FR" sz="900"/>
            </a:lvl1pPr>
          </a:lstStyle>
          <a:p>
            <a:pPr rtl="0"/>
            <a:fld id="{A49DFD55-3C28-40EF-9E31-A92D2E4017FF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Graphique 12">
            <a:extLst>
              <a:ext uri="{FF2B5EF4-FFF2-40B4-BE49-F238E27FC236}">
                <a16:creationId xmlns:a16="http://schemas.microsoft.com/office/drawing/2014/main" id="{E0588715-35AD-8BE1-A5FC-E28BDD385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645" t="319" r="28732" b="73496"/>
          <a:stretch/>
        </p:blipFill>
        <p:spPr>
          <a:xfrm rot="10800000" flipH="1">
            <a:off x="6308436" y="-11"/>
            <a:ext cx="5883564" cy="236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455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 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>
            <a:extLst>
              <a:ext uri="{FF2B5EF4-FFF2-40B4-BE49-F238E27FC236}">
                <a16:creationId xmlns:a16="http://schemas.microsoft.com/office/drawing/2014/main" id="{544E9C70-0200-3C21-7766-CB9EA5FBF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1D5E4B16-2071-DEE9-BE53-F35AFBEFCA5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1CB2B071-0355-D550-18A8-9D515CA1698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rtlCol="0" anchor="b">
            <a:normAutofit/>
          </a:bodyPr>
          <a:lstStyle>
            <a:lvl1pPr algn="ctr">
              <a:defRPr lang="fr-F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8" name="Espace réservé de table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570963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/>
            </a:lvl1pPr>
          </a:lstStyle>
          <a:p>
            <a:pPr rtl="0"/>
            <a:r>
              <a:rPr lang="fr-FR"/>
              <a:t>Cliquez sur l'icône pour ajouter un tableau</a:t>
            </a:r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 rtlCol="0"/>
          <a:lstStyle>
            <a:lvl1pPr algn="l">
              <a:defRPr lang="fr-FR" sz="900"/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fr-FR" sz="900"/>
            </a:lvl1pPr>
          </a:lstStyle>
          <a:p>
            <a:pPr rtl="0"/>
            <a:fld id="{A49DFD55-3C28-40EF-9E31-A92D2E4017F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6848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erme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rtlCol="0" anchor="b">
            <a:noAutofit/>
          </a:bodyPr>
          <a:lstStyle>
            <a:lvl1pPr algn="l">
              <a:defRPr lang="fr-FR" sz="3600" spc="1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67200" y="3238103"/>
            <a:ext cx="4179570" cy="2850181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buNone/>
              <a:defRPr lang="fr-FR" sz="18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lang="fr-FR" sz="2000"/>
            </a:lvl2pPr>
            <a:lvl3pPr marL="914400" indent="0" algn="ctr">
              <a:buNone/>
              <a:defRPr lang="fr-FR" sz="1800"/>
            </a:lvl3pPr>
            <a:lvl4pPr marL="1371600" indent="0" algn="ctr">
              <a:buNone/>
              <a:defRPr lang="fr-FR" sz="1600"/>
            </a:lvl4pPr>
            <a:lvl5pPr marL="1828800" indent="0" algn="ctr">
              <a:buNone/>
              <a:defRPr lang="fr-FR" sz="1600"/>
            </a:lvl5pPr>
            <a:lvl6pPr marL="2286000" indent="0" algn="ctr">
              <a:buNone/>
              <a:defRPr lang="fr-FR" sz="1600"/>
            </a:lvl6pPr>
            <a:lvl7pPr marL="2743200" indent="0" algn="ctr">
              <a:buNone/>
              <a:defRPr lang="fr-FR" sz="1600"/>
            </a:lvl7pPr>
            <a:lvl8pPr marL="3200400" indent="0" algn="ctr">
              <a:buNone/>
              <a:defRPr lang="fr-FR" sz="1600"/>
            </a:lvl8pPr>
            <a:lvl9pPr marL="3657600" indent="0" algn="ctr">
              <a:buNone/>
              <a:defRPr lang="fr-FR" sz="1600"/>
            </a:lvl9pPr>
          </a:lstStyle>
          <a:p>
            <a:pPr rtl="0"/>
            <a:r>
              <a:rPr lang="fr-FR"/>
              <a:t>Cliquez pour ajouter un sous-titre</a:t>
            </a:r>
          </a:p>
        </p:txBody>
      </p:sp>
      <p:pic>
        <p:nvPicPr>
          <p:cNvPr id="6" name="Graphique 5">
            <a:extLst>
              <a:ext uri="{FF2B5EF4-FFF2-40B4-BE49-F238E27FC236}">
                <a16:creationId xmlns:a16="http://schemas.microsoft.com/office/drawing/2014/main" id="{ED3361C9-310A-4255-A94E-B77588962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10" name="Espace réservé du pied de page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179570" cy="365125"/>
          </a:xfrm>
        </p:spPr>
        <p:txBody>
          <a:bodyPr rtlCol="0"/>
          <a:lstStyle>
            <a:lvl1pPr algn="l">
              <a:defRPr lang="fr-FR" sz="900"/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11" name="Espace réservé du numéro de diapositive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 rtlCol="0"/>
          <a:lstStyle>
            <a:lvl1pPr>
              <a:defRPr lang="fr-FR" sz="900"/>
            </a:lvl1pPr>
          </a:lstStyle>
          <a:p>
            <a:pPr rtl="0"/>
            <a:fld id="{A49DFD55-3C28-40EF-9E31-A92D2E4017F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497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dre du jou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sme 7">
            <a:extLst>
              <a:ext uri="{FF2B5EF4-FFF2-40B4-BE49-F238E27FC236}">
                <a16:creationId xmlns:a16="http://schemas.microsoft.com/office/drawing/2014/main" id="{D514C6BF-376E-43E8-881D-2E767426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4229100" y="0"/>
            <a:ext cx="7962901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rtlCol="0" anchor="b">
            <a:normAutofit/>
          </a:bodyPr>
          <a:lstStyle>
            <a:lvl1pPr>
              <a:defRPr lang="fr-FR" sz="2800" spc="1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500" y="2674013"/>
            <a:ext cx="2895600" cy="3269589"/>
          </a:xfrm>
        </p:spPr>
        <p:txBody>
          <a:bodyPr rtlCol="0">
            <a:normAutofit/>
          </a:bodyPr>
          <a:lstStyle>
            <a:lvl1pPr marL="0" indent="0">
              <a:lnSpc>
                <a:spcPct val="140000"/>
              </a:lnSpc>
              <a:spcBef>
                <a:spcPts val="1000"/>
              </a:spcBef>
              <a:buNone/>
              <a:defRPr lang="fr-FR" sz="1800">
                <a:solidFill>
                  <a:schemeClr val="bg1"/>
                </a:solidFill>
              </a:defRPr>
            </a:lvl1pPr>
            <a:lvl2pPr marL="457200" indent="0">
              <a:lnSpc>
                <a:spcPct val="140000"/>
              </a:lnSpc>
              <a:spcBef>
                <a:spcPts val="1000"/>
              </a:spcBef>
              <a:buNone/>
              <a:defRPr lang="fr-FR" sz="1800">
                <a:solidFill>
                  <a:schemeClr val="bg1"/>
                </a:solidFill>
              </a:defRPr>
            </a:lvl2pPr>
            <a:lvl3pPr marL="914400" indent="0">
              <a:lnSpc>
                <a:spcPct val="140000"/>
              </a:lnSpc>
              <a:spcBef>
                <a:spcPts val="1000"/>
              </a:spcBef>
              <a:buNone/>
              <a:defRPr lang="fr-FR" sz="1800">
                <a:solidFill>
                  <a:schemeClr val="bg1"/>
                </a:solidFill>
              </a:defRPr>
            </a:lvl3pPr>
            <a:lvl4pPr marL="1371600" indent="0">
              <a:lnSpc>
                <a:spcPct val="140000"/>
              </a:lnSpc>
              <a:spcBef>
                <a:spcPts val="1000"/>
              </a:spcBef>
              <a:buNone/>
              <a:defRPr lang="fr-FR" sz="1800">
                <a:solidFill>
                  <a:schemeClr val="bg1"/>
                </a:solidFill>
              </a:defRPr>
            </a:lvl4pPr>
            <a:lvl5pPr marL="1828800" indent="0">
              <a:lnSpc>
                <a:spcPct val="140000"/>
              </a:lnSpc>
              <a:spcBef>
                <a:spcPts val="1000"/>
              </a:spcBef>
              <a:buNone/>
              <a:defRPr lang="fr-FR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 rtlCol="0"/>
          <a:lstStyle>
            <a:lvl1pPr algn="l">
              <a:defRPr lang="fr-FR" sz="900"/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fr-FR" sz="900"/>
            </a:lvl1pPr>
          </a:lstStyle>
          <a:p>
            <a:pPr rtl="0"/>
            <a:fld id="{A49DFD55-3C28-40EF-9E31-A92D2E4017F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467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ut de section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018"/>
            <a:ext cx="4179570" cy="3377354"/>
          </a:xfrm>
        </p:spPr>
        <p:txBody>
          <a:bodyPr rtlCol="0" anchor="b">
            <a:noAutofit/>
          </a:bodyPr>
          <a:lstStyle>
            <a:lvl1pPr algn="l">
              <a:defRPr lang="fr-FR" sz="3600" spc="15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4A96E214-6A61-C8A7-B1DB-C8C260C13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557818" cy="6858000"/>
            <a:chOff x="0" y="0"/>
            <a:chExt cx="4762501" cy="5186363"/>
          </a:xfrm>
        </p:grpSpPr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A18BC1BC-99D6-D9F4-19F9-AAE722E2AE61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6816F797-248B-2C75-29B9-DB65A809D47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8287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ut de section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680"/>
            <a:ext cx="4179570" cy="3376691"/>
          </a:xfrm>
        </p:spPr>
        <p:txBody>
          <a:bodyPr rtlCol="0" anchor="b">
            <a:noAutofit/>
          </a:bodyPr>
          <a:lstStyle>
            <a:lvl1pPr algn="l">
              <a:defRPr lang="fr-FR" sz="3600" spc="1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D8E94DD-0F7B-3F92-58EA-5F06D557B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90667" y="0"/>
            <a:ext cx="1126278" cy="2512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’image 8">
            <a:extLst>
              <a:ext uri="{FF2B5EF4-FFF2-40B4-BE49-F238E27FC236}">
                <a16:creationId xmlns:a16="http://schemas.microsoft.com/office/drawing/2014/main" id="{419F5397-34DB-BC88-ADF5-AA470A06FE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5080"/>
            <a:ext cx="6576291" cy="6872605"/>
          </a:xfrm>
          <a:custGeom>
            <a:avLst/>
            <a:gdLst>
              <a:gd name="connsiteX0" fmla="*/ 0 w 6576291"/>
              <a:gd name="connsiteY0" fmla="*/ 0 h 6867525"/>
              <a:gd name="connsiteX1" fmla="*/ 6576291 w 6576291"/>
              <a:gd name="connsiteY1" fmla="*/ 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044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  <a:gd name="connsiteX0" fmla="*/ 0 w 6576291"/>
              <a:gd name="connsiteY0" fmla="*/ 0 h 6867525"/>
              <a:gd name="connsiteX1" fmla="*/ 3624811 w 6576291"/>
              <a:gd name="connsiteY1" fmla="*/ 1016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298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6291" h="6872605">
                <a:moveTo>
                  <a:pt x="0" y="5080"/>
                </a:moveTo>
                <a:lnTo>
                  <a:pt x="3629891" y="0"/>
                </a:lnTo>
                <a:lnTo>
                  <a:pt x="6576291" y="6872605"/>
                </a:lnTo>
                <a:lnTo>
                  <a:pt x="0" y="6872605"/>
                </a:lnTo>
                <a:lnTo>
                  <a:pt x="0" y="5080"/>
                </a:lnTo>
                <a:close/>
              </a:path>
            </a:pathLst>
          </a:custGeom>
        </p:spPr>
        <p:txBody>
          <a:bodyPr lIns="182880" tIns="182880" bIns="91440" rtlCol="0">
            <a:normAutofit/>
          </a:bodyPr>
          <a:lstStyle>
            <a:lvl1pPr marL="0" indent="0">
              <a:buNone/>
              <a:defRPr lang="fr-F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153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318" y="268360"/>
            <a:ext cx="7288282" cy="2121177"/>
          </a:xfrm>
        </p:spPr>
        <p:txBody>
          <a:bodyPr rtlCol="0" anchor="b">
            <a:normAutofit/>
          </a:bodyPr>
          <a:lstStyle>
            <a:lvl1pPr>
              <a:defRPr lang="fr-F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3" name="Espace réservé du contenu 3">
            <a:extLst>
              <a:ext uri="{FF2B5EF4-FFF2-40B4-BE49-F238E27FC236}">
                <a16:creationId xmlns:a16="http://schemas.microsoft.com/office/drawing/2014/main" id="{EAC9D25F-5B3D-F5B2-5D02-C6BC6AA898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22388" y="2763078"/>
            <a:ext cx="7288212" cy="3407051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fr-FR" sz="1800" b="1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18E16CF1-2502-F2F0-2C27-2DD797903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96374" y="-25401"/>
            <a:ext cx="3095625" cy="6883401"/>
            <a:chOff x="9096375" y="-25401"/>
            <a:chExt cx="3095625" cy="6883401"/>
          </a:xfrm>
        </p:grpSpPr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6322A6FB-333C-65AE-23D8-08BCEA174D43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162BB247-4598-A983-DEBF-6F042C1DB0B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81744" y="-25401"/>
              <a:ext cx="2810256" cy="6883401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4E84FEE-D475-A71D-7996-5925602EC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-1" y="-25403"/>
            <a:ext cx="1210573" cy="2048161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459776D-4049-CB00-C321-0627C169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 rtlCol="0"/>
          <a:lstStyle>
            <a:lvl1pPr algn="l">
              <a:defRPr lang="fr-FR" sz="900"/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EDE114AF-34C6-A062-7340-858BC27D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fr-FR" sz="900"/>
            </a:lvl1pPr>
          </a:lstStyle>
          <a:p>
            <a:pPr rtl="0"/>
            <a:fld id="{A49DFD55-3C28-40EF-9E31-A92D2E4017F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090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ut de section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06400"/>
            <a:ext cx="4179570" cy="3457971"/>
          </a:xfrm>
        </p:spPr>
        <p:txBody>
          <a:bodyPr rtlCol="0" anchor="b">
            <a:noAutofit/>
          </a:bodyPr>
          <a:lstStyle>
            <a:lvl1pPr algn="l">
              <a:defRPr lang="fr-FR" sz="3600" spc="1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5E045004-3604-59DC-13E0-7A0B2DF7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79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 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que 9">
            <a:extLst>
              <a:ext uri="{FF2B5EF4-FFF2-40B4-BE49-F238E27FC236}">
                <a16:creationId xmlns:a16="http://schemas.microsoft.com/office/drawing/2014/main" id="{955F7B05-9431-1FBA-415D-6CF2DF56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093633" cy="391239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68961"/>
            <a:ext cx="8420100" cy="1780860"/>
          </a:xfrm>
        </p:spPr>
        <p:txBody>
          <a:bodyPr rtlCol="0" anchor="b">
            <a:normAutofit/>
          </a:bodyPr>
          <a:lstStyle>
            <a:lvl1pPr>
              <a:defRPr lang="fr-F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97255"/>
            <a:ext cx="3924300" cy="464499"/>
          </a:xfrm>
        </p:spPr>
        <p:txBody>
          <a:bodyPr rtlCol="0" anchor="t">
            <a:normAutofit/>
          </a:bodyPr>
          <a:lstStyle>
            <a:lvl1pPr marL="0" indent="0">
              <a:buNone/>
              <a:defRPr lang="fr-F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fr-FR" sz="2000" b="1"/>
            </a:lvl2pPr>
            <a:lvl3pPr marL="914400" indent="0">
              <a:buNone/>
              <a:defRPr lang="fr-FR" sz="1800" b="1"/>
            </a:lvl3pPr>
            <a:lvl4pPr marL="1371600" indent="0">
              <a:buNone/>
              <a:defRPr lang="fr-FR" sz="1600" b="1"/>
            </a:lvl4pPr>
            <a:lvl5pPr marL="1828800" indent="0">
              <a:buNone/>
              <a:defRPr lang="fr-FR" sz="1600" b="1"/>
            </a:lvl5pPr>
            <a:lvl6pPr marL="2286000" indent="0">
              <a:buNone/>
              <a:defRPr lang="fr-FR" sz="1600" b="1"/>
            </a:lvl6pPr>
            <a:lvl7pPr marL="2743200" indent="0">
              <a:buNone/>
              <a:defRPr lang="fr-FR" sz="1600" b="1"/>
            </a:lvl7pPr>
            <a:lvl8pPr marL="3200400" indent="0">
              <a:buNone/>
              <a:defRPr lang="fr-FR" sz="1600" b="1"/>
            </a:lvl8pPr>
            <a:lvl9pPr marL="3657600" indent="0">
              <a:buNone/>
              <a:defRPr lang="fr-FR" sz="1600" b="1"/>
            </a:lvl9pPr>
          </a:lstStyle>
          <a:p>
            <a:pPr lvl="0" rtl="0"/>
            <a:r>
              <a:rPr lang="fr-FR"/>
              <a:t>Cliquer pour ajouter du texte</a:t>
            </a:r>
          </a:p>
        </p:txBody>
      </p:sp>
      <p:sp>
        <p:nvSpPr>
          <p:cNvPr id="7" name="Espace réservé du contenu 3">
            <a:extLst>
              <a:ext uri="{FF2B5EF4-FFF2-40B4-BE49-F238E27FC236}">
                <a16:creationId xmlns:a16="http://schemas.microsoft.com/office/drawing/2014/main" id="{07FF22E3-5928-787E-B062-FA18127D3BD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933700" y="3251596"/>
            <a:ext cx="3943627" cy="3234264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fr-F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97255"/>
            <a:ext cx="3943627" cy="464499"/>
          </a:xfrm>
        </p:spPr>
        <p:txBody>
          <a:bodyPr rtlCol="0" anchor="t">
            <a:normAutofit/>
          </a:bodyPr>
          <a:lstStyle>
            <a:lvl1pPr marL="0" indent="0">
              <a:buNone/>
              <a:defRPr lang="fr-F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fr-FR" sz="2000" b="1"/>
            </a:lvl2pPr>
            <a:lvl3pPr marL="914400" indent="0">
              <a:buNone/>
              <a:defRPr lang="fr-FR" sz="1800" b="1"/>
            </a:lvl3pPr>
            <a:lvl4pPr marL="1371600" indent="0">
              <a:buNone/>
              <a:defRPr lang="fr-FR" sz="1600" b="1"/>
            </a:lvl4pPr>
            <a:lvl5pPr marL="1828800" indent="0">
              <a:buNone/>
              <a:defRPr lang="fr-FR" sz="1600" b="1"/>
            </a:lvl5pPr>
            <a:lvl6pPr marL="2286000" indent="0">
              <a:buNone/>
              <a:defRPr lang="fr-FR" sz="1600" b="1"/>
            </a:lvl6pPr>
            <a:lvl7pPr marL="2743200" indent="0">
              <a:buNone/>
              <a:defRPr lang="fr-FR" sz="1600" b="1"/>
            </a:lvl7pPr>
            <a:lvl8pPr marL="3200400" indent="0">
              <a:buNone/>
              <a:defRPr lang="fr-FR" sz="1600" b="1"/>
            </a:lvl8pPr>
            <a:lvl9pPr marL="3657600" indent="0">
              <a:buNone/>
              <a:defRPr lang="fr-FR" sz="1600" b="1"/>
            </a:lvl9pPr>
          </a:lstStyle>
          <a:p>
            <a:pPr lvl="0" rtl="0"/>
            <a:r>
              <a:rPr lang="fr-FR"/>
              <a:t>Cliquer pour ajouter du texte</a:t>
            </a:r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178E4D0B-96F1-45F3-6B2A-5FA31A37257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410173" y="3251595"/>
            <a:ext cx="3943627" cy="3234264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fr-F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F41582C-9AD2-F126-40F3-D43E77D1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9260" y="6356349"/>
            <a:ext cx="3819228" cy="365125"/>
          </a:xfrm>
        </p:spPr>
        <p:txBody>
          <a:bodyPr rtlCol="0"/>
          <a:lstStyle>
            <a:lvl1pPr algn="l">
              <a:defRPr lang="fr-FR" sz="900"/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341F76B1-7BEF-7A88-1394-1164BFF0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fr-FR" sz="900"/>
            </a:lvl1pPr>
          </a:lstStyle>
          <a:p>
            <a:pPr rtl="0"/>
            <a:fld id="{A49DFD55-3C28-40EF-9E31-A92D2E4017F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650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 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1120" y="558801"/>
            <a:ext cx="9953308" cy="1780860"/>
          </a:xfrm>
        </p:spPr>
        <p:txBody>
          <a:bodyPr rtlCol="0" anchor="b">
            <a:normAutofit/>
          </a:bodyPr>
          <a:lstStyle>
            <a:lvl1pPr>
              <a:defRPr lang="fr-F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6A217F83-0BDB-C70B-29FE-2651DE19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429817" y="0"/>
            <a:ext cx="7762183" cy="2754814"/>
            <a:chOff x="7334250" y="0"/>
            <a:chExt cx="4857750" cy="1724025"/>
          </a:xfrm>
        </p:grpSpPr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E0C62368-3F79-C078-7086-B23D2F5A09F8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609BDD71-BF2E-BDB0-A625-D8371AEA1C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83354B96-CD25-BE1C-8CA2-3825F820B7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1120" y="2960877"/>
            <a:ext cx="2722880" cy="351284"/>
          </a:xfrm>
        </p:spPr>
        <p:txBody>
          <a:bodyPr rtlCol="0" anchor="t">
            <a:normAutofit/>
          </a:bodyPr>
          <a:lstStyle>
            <a:lvl1pPr marL="0" indent="0">
              <a:buNone/>
              <a:defRPr lang="fr-F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fr-FR" sz="2000" b="1"/>
            </a:lvl2pPr>
            <a:lvl3pPr marL="914400" indent="0">
              <a:buNone/>
              <a:defRPr lang="fr-FR" sz="1800" b="1"/>
            </a:lvl3pPr>
            <a:lvl4pPr marL="1371600" indent="0">
              <a:buNone/>
              <a:defRPr lang="fr-FR" sz="1600" b="1"/>
            </a:lvl4pPr>
            <a:lvl5pPr marL="1828800" indent="0">
              <a:buNone/>
              <a:defRPr lang="fr-FR" sz="1600" b="1"/>
            </a:lvl5pPr>
            <a:lvl6pPr marL="2286000" indent="0">
              <a:buNone/>
              <a:defRPr lang="fr-FR" sz="1600" b="1"/>
            </a:lvl6pPr>
            <a:lvl7pPr marL="2743200" indent="0">
              <a:buNone/>
              <a:defRPr lang="fr-FR" sz="1600" b="1"/>
            </a:lvl7pPr>
            <a:lvl8pPr marL="3200400" indent="0">
              <a:buNone/>
              <a:defRPr lang="fr-FR" sz="1600" b="1"/>
            </a:lvl8pPr>
            <a:lvl9pPr marL="3657600" indent="0">
              <a:buNone/>
              <a:defRPr lang="fr-FR" sz="1600" b="1"/>
            </a:lvl9pPr>
          </a:lstStyle>
          <a:p>
            <a:pPr lvl="0" rtl="0"/>
            <a:r>
              <a:rPr lang="fr-FR"/>
              <a:t>Cliquer pour ajouter du texte</a:t>
            </a:r>
          </a:p>
        </p:txBody>
      </p:sp>
      <p:sp>
        <p:nvSpPr>
          <p:cNvPr id="5" name="Espace réservé du contenu 3">
            <a:extLst>
              <a:ext uri="{FF2B5EF4-FFF2-40B4-BE49-F238E27FC236}">
                <a16:creationId xmlns:a16="http://schemas.microsoft.com/office/drawing/2014/main" id="{CDD81865-54C7-7674-4B2E-041D05C1D14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341120" y="3392035"/>
            <a:ext cx="2722880" cy="2907164"/>
          </a:xfrm>
        </p:spPr>
        <p:txBody>
          <a:bodyPr tIns="0" rtlCol="0">
            <a:normAutofit/>
          </a:bodyPr>
          <a:lstStyle>
            <a:lvl1pPr marL="283464" indent="-283464">
              <a:lnSpc>
                <a:spcPct val="100000"/>
              </a:lnSpc>
              <a:buFont typeface="+mj-lt"/>
              <a:buAutoNum type="arabicPeriod"/>
              <a:defRPr lang="fr-FR" sz="1800" b="0" spc="50" baseline="0"/>
            </a:lvl1pPr>
            <a:lvl2pPr marL="566928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eriod"/>
              <a:defRPr lang="fr-FR" sz="1800" spc="50" baseline="0"/>
            </a:lvl2pPr>
            <a:lvl3pPr marL="850392" indent="-342900">
              <a:lnSpc>
                <a:spcPct val="100000"/>
              </a:lnSpc>
              <a:spcBef>
                <a:spcPts val="1000"/>
              </a:spcBef>
              <a:buFont typeface="+mj-lt"/>
              <a:buAutoNum type="arabicParenR"/>
              <a:defRPr lang="fr-FR" sz="1800" spc="50" baseline="0"/>
            </a:lvl3pPr>
            <a:lvl4pPr marL="1042416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  <a:defRPr lang="fr-FR" sz="1800" spc="50" baseline="0"/>
            </a:lvl4pPr>
            <a:lvl5pPr marL="1074420" indent="-400050">
              <a:lnSpc>
                <a:spcPct val="100000"/>
              </a:lnSpc>
              <a:spcBef>
                <a:spcPts val="1000"/>
              </a:spcBef>
              <a:buFont typeface="+mj-lt"/>
              <a:buAutoNum type="romanLcPeriod"/>
              <a:defRPr lang="fr-FR" sz="1800" spc="50" baseline="0"/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6F39BA57-7F1C-623F-BC7F-B689C5AC33E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754881" y="2960877"/>
            <a:ext cx="5516880" cy="351284"/>
          </a:xfrm>
        </p:spPr>
        <p:txBody>
          <a:bodyPr rtlCol="0" anchor="t">
            <a:normAutofit/>
          </a:bodyPr>
          <a:lstStyle>
            <a:lvl1pPr marL="0" indent="0">
              <a:buNone/>
              <a:defRPr lang="fr-F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fr-FR" sz="2000" b="1"/>
            </a:lvl2pPr>
            <a:lvl3pPr marL="914400" indent="0">
              <a:buNone/>
              <a:defRPr lang="fr-FR" sz="1800" b="1"/>
            </a:lvl3pPr>
            <a:lvl4pPr marL="1371600" indent="0">
              <a:buNone/>
              <a:defRPr lang="fr-FR" sz="1600" b="1"/>
            </a:lvl4pPr>
            <a:lvl5pPr marL="1828800" indent="0">
              <a:buNone/>
              <a:defRPr lang="fr-FR" sz="1600" b="1"/>
            </a:lvl5pPr>
            <a:lvl6pPr marL="2286000" indent="0">
              <a:buNone/>
              <a:defRPr lang="fr-FR" sz="1600" b="1"/>
            </a:lvl6pPr>
            <a:lvl7pPr marL="2743200" indent="0">
              <a:buNone/>
              <a:defRPr lang="fr-FR" sz="1600" b="1"/>
            </a:lvl7pPr>
            <a:lvl8pPr marL="3200400" indent="0">
              <a:buNone/>
              <a:defRPr lang="fr-FR" sz="1600" b="1"/>
            </a:lvl8pPr>
            <a:lvl9pPr marL="3657600" indent="0">
              <a:buNone/>
              <a:defRPr lang="fr-FR" sz="1600" b="1"/>
            </a:lvl9pPr>
          </a:lstStyle>
          <a:p>
            <a:pPr lvl="0" rtl="0"/>
            <a:r>
              <a:rPr lang="fr-FR"/>
              <a:t>Cliquer pour ajouter du texte</a:t>
            </a:r>
          </a:p>
        </p:txBody>
      </p:sp>
      <p:sp>
        <p:nvSpPr>
          <p:cNvPr id="3" name="Espace réservé du contenu 3">
            <a:extLst>
              <a:ext uri="{FF2B5EF4-FFF2-40B4-BE49-F238E27FC236}">
                <a16:creationId xmlns:a16="http://schemas.microsoft.com/office/drawing/2014/main" id="{94BF07A4-5A33-0B3C-A378-AB2435F1D5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54881" y="3324859"/>
            <a:ext cx="5506720" cy="3031489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fr-F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63DC63A6-41FE-6C2D-9A53-0AE4A6DBF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33500" y="6356349"/>
            <a:ext cx="3819228" cy="365125"/>
          </a:xfrm>
        </p:spPr>
        <p:txBody>
          <a:bodyPr rtlCol="0"/>
          <a:lstStyle>
            <a:lvl1pPr algn="l">
              <a:defRPr lang="fr-FR" sz="900"/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0B5130EC-B05B-5489-FBEC-DBEB6D1E73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fr-FR" sz="900"/>
            </a:lvl1pPr>
          </a:lstStyle>
          <a:p>
            <a:pPr rtl="0"/>
            <a:fld id="{A49DFD55-3C28-40EF-9E31-A92D2E4017F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010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3B2CC92D-F90A-CB67-4860-D6939AC2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3094182" y="0"/>
            <a:ext cx="1745673" cy="3897745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4" y="1671639"/>
            <a:ext cx="5884027" cy="1204912"/>
          </a:xfrm>
        </p:spPr>
        <p:txBody>
          <a:bodyPr rtlCol="0" anchor="b">
            <a:normAutofit/>
          </a:bodyPr>
          <a:lstStyle>
            <a:lvl1pPr>
              <a:defRPr lang="fr-F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13" name="Espace réservé d’image 12">
            <a:extLst>
              <a:ext uri="{FF2B5EF4-FFF2-40B4-BE49-F238E27FC236}">
                <a16:creationId xmlns:a16="http://schemas.microsoft.com/office/drawing/2014/main" id="{4C376638-5C5B-8E5B-0C26-8F63B98EA4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230" y="-9144"/>
            <a:ext cx="5481955" cy="6876288"/>
          </a:xfrm>
          <a:custGeom>
            <a:avLst/>
            <a:gdLst>
              <a:gd name="connsiteX0" fmla="*/ 0 w 5476875"/>
              <a:gd name="connsiteY0" fmla="*/ 0 h 6858000"/>
              <a:gd name="connsiteX1" fmla="*/ 547687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0 w 5476875"/>
              <a:gd name="connsiteY0" fmla="*/ 0 h 6858000"/>
              <a:gd name="connsiteX1" fmla="*/ 252031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5080 w 5481955"/>
              <a:gd name="connsiteY0" fmla="*/ 0 h 6858000"/>
              <a:gd name="connsiteX1" fmla="*/ 2525395 w 5481955"/>
              <a:gd name="connsiteY1" fmla="*/ 0 h 6858000"/>
              <a:gd name="connsiteX2" fmla="*/ 5481955 w 5481955"/>
              <a:gd name="connsiteY2" fmla="*/ 6858000 h 6858000"/>
              <a:gd name="connsiteX3" fmla="*/ 5080 w 5481955"/>
              <a:gd name="connsiteY3" fmla="*/ 6858000 h 6858000"/>
              <a:gd name="connsiteX4" fmla="*/ 0 w 5481955"/>
              <a:gd name="connsiteY4" fmla="*/ 4805680 h 6858000"/>
              <a:gd name="connsiteX5" fmla="*/ 5080 w 5481955"/>
              <a:gd name="connsiteY5" fmla="*/ 0 h 685800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1955" h="6863080">
                <a:moveTo>
                  <a:pt x="5080" y="0"/>
                </a:moveTo>
                <a:lnTo>
                  <a:pt x="2525395" y="0"/>
                </a:lnTo>
                <a:lnTo>
                  <a:pt x="5481955" y="6858000"/>
                </a:lnTo>
                <a:lnTo>
                  <a:pt x="899160" y="6863080"/>
                </a:lnTo>
                <a:cubicBezTo>
                  <a:pt x="506307" y="5933440"/>
                  <a:pt x="413173" y="5720080"/>
                  <a:pt x="0" y="4759960"/>
                </a:cubicBezTo>
                <a:cubicBezTo>
                  <a:pt x="1693" y="3158067"/>
                  <a:pt x="3387" y="1601893"/>
                  <a:pt x="5080" y="0"/>
                </a:cubicBezTo>
                <a:close/>
              </a:path>
            </a:pathLst>
          </a:custGeom>
        </p:spPr>
        <p:txBody>
          <a:bodyPr lIns="274320" tIns="91440" bIns="91440" rtlCol="0">
            <a:normAutofit/>
          </a:bodyPr>
          <a:lstStyle>
            <a:lvl1pPr marL="0" indent="0" algn="l">
              <a:buNone/>
              <a:defRPr lang="fr-F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04569D00-2037-2A8D-943B-22FAC1C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5500" y="6356349"/>
            <a:ext cx="3819228" cy="365125"/>
          </a:xfrm>
        </p:spPr>
        <p:txBody>
          <a:bodyPr rtlCol="0"/>
          <a:lstStyle>
            <a:lvl1pPr algn="l">
              <a:defRPr lang="fr-FR" sz="900"/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75967A9D-0B53-4F3F-0872-495C23A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fr-FR" sz="900"/>
            </a:lvl1pPr>
          </a:lstStyle>
          <a:p>
            <a:pPr rtl="0"/>
            <a:fld id="{A49DFD55-3C28-40EF-9E31-A92D2E4017F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643B0E9A-A777-8745-6A36-0A79CB5E036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453725" y="3660774"/>
            <a:ext cx="5907176" cy="2536826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fr-F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800" spc="50" baseline="0"/>
            </a:lvl5pPr>
          </a:lstStyle>
          <a:p>
            <a:pPr lvl="0" rtl="0"/>
            <a:r>
              <a:rPr lang="fr-FR"/>
              <a:t>Cliquez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285027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/>
              <a:t>TITRE DE LA PRÉSENTATION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49DFD55-3C28-40EF-9E31-A92D2E4017F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307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r-FR"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algn="l" rtl="0"/>
            <a:r>
              <a:rPr lang="fr-FR" dirty="0">
                <a:latin typeface="Tenorite" panose="00000500000000000000" pitchFamily="2" charset="0"/>
              </a:rPr>
              <a:t>DIFFUSION</a:t>
            </a:r>
            <a:br>
              <a:rPr lang="fr-FR" dirty="0">
                <a:latin typeface="Tenorite" panose="00000500000000000000" pitchFamily="2" charset="0"/>
              </a:rPr>
            </a:br>
            <a:r>
              <a:rPr lang="fr-FR" dirty="0">
                <a:latin typeface="Tenorite" panose="00000500000000000000" pitchFamily="2" charset="0"/>
              </a:rPr>
              <a:t>ET DISTRIBUTION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01B20D-4C28-4DA3-ABBD-718C22A5E58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441918" y="5548046"/>
            <a:ext cx="5534025" cy="612882"/>
          </a:xfrm>
        </p:spPr>
        <p:txBody>
          <a:bodyPr rtlCol="0">
            <a:normAutofit fontScale="62500" lnSpcReduction="20000"/>
          </a:bodyPr>
          <a:lstStyle/>
          <a:p>
            <a:pPr marL="0" indent="0" algn="l" rtl="0">
              <a:buNone/>
            </a:pPr>
            <a:r>
              <a:rPr lang="fr-FR" dirty="0">
                <a:latin typeface="Tenorite" panose="00000500000000000000" pitchFamily="2" charset="0"/>
              </a:rPr>
              <a:t>Master Ingénierie Éditoriale et Communication</a:t>
            </a:r>
          </a:p>
          <a:p>
            <a:pPr marL="0" indent="0" algn="l" rtl="0">
              <a:buNone/>
            </a:pPr>
            <a:r>
              <a:rPr lang="fr-FR" dirty="0">
                <a:latin typeface="Tenorite" panose="00000500000000000000" pitchFamily="2" charset="0"/>
              </a:rPr>
              <a:t>Jean-Charles Caplier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977037_TF67328976_Win32" id="{E569B7C3-0BA4-406D-9BE9-5B461807E327}" vid="{D812BBC8-2D47-4B93-9C83-8DFFBCA5816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</Words>
  <Application>Microsoft Office PowerPoint</Application>
  <PresentationFormat>Grand écran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Arial</vt:lpstr>
      <vt:lpstr>Tenorite</vt:lpstr>
      <vt:lpstr>1_Thème Office</vt:lpstr>
      <vt:lpstr>DIFFUSION ET DISTRIBUTION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Renaldo GALOFARO</dc:creator>
  <cp:lastModifiedBy>Renaldo GALOFARO</cp:lastModifiedBy>
  <cp:revision>3</cp:revision>
  <dcterms:created xsi:type="dcterms:W3CDTF">2026-03-27T10:54:39Z</dcterms:created>
  <dcterms:modified xsi:type="dcterms:W3CDTF">2026-03-27T12:49:32Z</dcterms:modified>
</cp:coreProperties>
</file>