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1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882" y="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885444E-2321-4F37-B06E-2CECA6ADD585}" type="datetimeFigureOut">
              <a:rPr lang="fr-FR" smtClean="0"/>
              <a:t>27/03/2026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5E0E02F-DDDD-45D8-B5CE-C7A8849F8B0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551472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Tour de table pour mieux se connaitre et préparer les prochains cours en fonction des attentes de chacun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D4B9A9E5-4F7F-4A7D-9DE1-899232329269}" type="slidenum">
              <a:rPr lang="fr-FR" smtClean="0"/>
              <a:t>1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086470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67D6DCC-AAD7-D21C-A734-278E0455370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FA7253F0-47F2-5511-EEE6-6BED4074261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BC3D4F7-2F66-4337-069A-C96F57D984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5A37D1-3ED9-4AEC-A4A7-63ACCB477267}" type="datetimeFigureOut">
              <a:rPr lang="fr-FR" smtClean="0"/>
              <a:t>27/03/2026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31A48DD-921B-3EA8-CEF8-20091E7D15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59E3087-9245-2C78-98A9-39419989F6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0152A4-1569-477D-AB52-31EB166FB47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206235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6F61605-7F13-393C-C522-50BF860F6A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3C52CB96-E48A-FA4E-DA3B-61520BB7920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8DC1D1A-16DC-55AC-A1C6-96DA562178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5A37D1-3ED9-4AEC-A4A7-63ACCB477267}" type="datetimeFigureOut">
              <a:rPr lang="fr-FR" smtClean="0"/>
              <a:t>27/03/2026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025B109-2804-35DA-1B87-5E5192E1E8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F14D43C-35EF-30A3-74C5-F15DFE4C33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0152A4-1569-477D-AB52-31EB166FB47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438360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80D0A349-2321-2A38-B7DC-BDE5C1E3018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6D6D830E-498C-F6CC-AE77-EFB9456739A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09A2137-830A-9D8F-06A0-08DAAEEC7B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5A37D1-3ED9-4AEC-A4A7-63ACCB477267}" type="datetimeFigureOut">
              <a:rPr lang="fr-FR" smtClean="0"/>
              <a:t>27/03/2026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7B16433-C007-1EA4-CE58-085C867A91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B1AE2CA4-4C21-A73F-1EA0-D19760A153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0152A4-1569-477D-AB52-31EB166FB47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7788512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Chronolog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raphisme 10">
            <a:extLst>
              <a:ext uri="{FF2B5EF4-FFF2-40B4-BE49-F238E27FC236}">
                <a16:creationId xmlns:a16="http://schemas.microsoft.com/office/drawing/2014/main" id="{9D2AF524-D4B4-4A3A-9CE4-EDAFE1D5A37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113884" y="0"/>
            <a:ext cx="10078116" cy="6858000"/>
          </a:xfrm>
          <a:custGeom>
            <a:avLst/>
            <a:gdLst>
              <a:gd name="connsiteX0" fmla="*/ 3793236 w 10078116"/>
              <a:gd name="connsiteY0" fmla="*/ 6858000 h 6858000"/>
              <a:gd name="connsiteX1" fmla="*/ 0 w 10078116"/>
              <a:gd name="connsiteY1" fmla="*/ 0 h 6858000"/>
              <a:gd name="connsiteX2" fmla="*/ 10078116 w 10078116"/>
              <a:gd name="connsiteY2" fmla="*/ 0 h 6858000"/>
              <a:gd name="connsiteX3" fmla="*/ 10078116 w 10078116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078116" h="6858000">
                <a:moveTo>
                  <a:pt x="3793236" y="6858000"/>
                </a:moveTo>
                <a:lnTo>
                  <a:pt x="0" y="0"/>
                </a:lnTo>
                <a:lnTo>
                  <a:pt x="10078116" y="0"/>
                </a:lnTo>
                <a:lnTo>
                  <a:pt x="10078116" y="6858000"/>
                </a:lnTo>
                <a:close/>
              </a:path>
            </a:pathLst>
          </a:custGeom>
          <a:solidFill>
            <a:schemeClr val="accent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fr-FR" noProof="0" dirty="0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6E3987A5-99A6-4B33-BAAF-53159635382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5509419"/>
            <a:ext cx="4082142" cy="585788"/>
          </a:xfrm>
        </p:spPr>
        <p:txBody>
          <a:bodyPr rtlCol="0">
            <a:normAutofit/>
          </a:bodyPr>
          <a:lstStyle>
            <a:lvl1pPr>
              <a:defRPr lang="en-US" sz="2800" kern="1200" cap="all" spc="150" baseline="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rtl="0"/>
            <a:r>
              <a:rPr lang="fr-FR" noProof="0"/>
              <a:t>CLIQUEZ ICI POUR MODIFIER LE TITRE</a:t>
            </a:r>
          </a:p>
        </p:txBody>
      </p:sp>
      <p:sp>
        <p:nvSpPr>
          <p:cNvPr id="16" name="Espace réservé du texte 15">
            <a:extLst>
              <a:ext uri="{FF2B5EF4-FFF2-40B4-BE49-F238E27FC236}">
                <a16:creationId xmlns:a16="http://schemas.microsoft.com/office/drawing/2014/main" id="{3BABF6CA-407C-4BF0-8234-1321A676E756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8318" y="1481138"/>
            <a:ext cx="2141764" cy="514350"/>
          </a:xfrm>
        </p:spPr>
        <p:txBody>
          <a:bodyPr rtlCol="0" anchor="ctr">
            <a:noAutofit/>
          </a:bodyPr>
          <a:lstStyle>
            <a:lvl1pPr marL="0" indent="0" algn="r">
              <a:buNone/>
              <a:defRPr sz="1600" cap="all" spc="150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 rtl="0"/>
            <a:r>
              <a:rPr lang="fr-FR" noProof="0"/>
              <a:t>CLIQUEZ ICI POUR MODIFIER LES STYLES DU TEXTE</a:t>
            </a:r>
          </a:p>
        </p:txBody>
      </p:sp>
      <p:sp>
        <p:nvSpPr>
          <p:cNvPr id="17" name="Espace réservé du texte 15">
            <a:extLst>
              <a:ext uri="{FF2B5EF4-FFF2-40B4-BE49-F238E27FC236}">
                <a16:creationId xmlns:a16="http://schemas.microsoft.com/office/drawing/2014/main" id="{76D8129B-5B68-421C-968C-3663C86EFC7C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714375" y="2557463"/>
            <a:ext cx="2141764" cy="514350"/>
          </a:xfrm>
        </p:spPr>
        <p:txBody>
          <a:bodyPr rtlCol="0" anchor="ctr">
            <a:noAutofit/>
          </a:bodyPr>
          <a:lstStyle>
            <a:lvl1pPr marL="0" indent="0" algn="r">
              <a:buNone/>
              <a:defRPr sz="1600" cap="all" spc="150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 rtl="0"/>
            <a:r>
              <a:rPr lang="fr-FR" noProof="0"/>
              <a:t>CLIQUEZ ICI POUR MODIFIER LES STYLES DU TEXTE</a:t>
            </a:r>
          </a:p>
        </p:txBody>
      </p:sp>
      <p:sp>
        <p:nvSpPr>
          <p:cNvPr id="18" name="Espace réservé du texte 15">
            <a:extLst>
              <a:ext uri="{FF2B5EF4-FFF2-40B4-BE49-F238E27FC236}">
                <a16:creationId xmlns:a16="http://schemas.microsoft.com/office/drawing/2014/main" id="{6C741DCA-8EBD-44F5-9D38-E938A628ADCD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320800" y="3633788"/>
            <a:ext cx="2141764" cy="514350"/>
          </a:xfrm>
        </p:spPr>
        <p:txBody>
          <a:bodyPr rtlCol="0" anchor="ctr">
            <a:noAutofit/>
          </a:bodyPr>
          <a:lstStyle>
            <a:lvl1pPr marL="0" indent="0" algn="r">
              <a:buNone/>
              <a:defRPr sz="1600" cap="all" spc="150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 rtl="0"/>
            <a:r>
              <a:rPr lang="fr-FR" noProof="0"/>
              <a:t>CLIQUEZ ICI POUR MODIFIER LES STYLES DU TEXTE</a:t>
            </a:r>
          </a:p>
        </p:txBody>
      </p:sp>
      <p:sp>
        <p:nvSpPr>
          <p:cNvPr id="19" name="Espace réservé du texte 15">
            <a:extLst>
              <a:ext uri="{FF2B5EF4-FFF2-40B4-BE49-F238E27FC236}">
                <a16:creationId xmlns:a16="http://schemas.microsoft.com/office/drawing/2014/main" id="{5C43C6B1-A1BD-4A90-8B4B-F361C1BEDD26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905000" y="4710114"/>
            <a:ext cx="2141764" cy="514350"/>
          </a:xfrm>
        </p:spPr>
        <p:txBody>
          <a:bodyPr rtlCol="0" anchor="ctr">
            <a:noAutofit/>
          </a:bodyPr>
          <a:lstStyle>
            <a:lvl1pPr marL="0" indent="0" algn="r">
              <a:buNone/>
              <a:defRPr sz="1600" cap="all" spc="150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 rtl="0"/>
            <a:r>
              <a:rPr lang="fr-FR" noProof="0"/>
              <a:t>CLIQUEZ ICI POUR MODIFIER LES STYLES DU TEXTE</a:t>
            </a:r>
          </a:p>
        </p:txBody>
      </p:sp>
      <p:sp>
        <p:nvSpPr>
          <p:cNvPr id="34" name="Espace réservé du texte 15">
            <a:extLst>
              <a:ext uri="{FF2B5EF4-FFF2-40B4-BE49-F238E27FC236}">
                <a16:creationId xmlns:a16="http://schemas.microsoft.com/office/drawing/2014/main" id="{0C66E1BD-33F0-4B94-BF94-CD4698F85C3D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4401535" y="1594478"/>
            <a:ext cx="5539095" cy="1010842"/>
          </a:xfrm>
        </p:spPr>
        <p:txBody>
          <a:bodyPr rtlCol="0" anchor="t">
            <a:normAutofit/>
          </a:bodyPr>
          <a:lstStyle>
            <a:lvl1pPr marL="0" indent="0" algn="l">
              <a:lnSpc>
                <a:spcPct val="100000"/>
              </a:lnSpc>
              <a:buNone/>
              <a:defRPr sz="1400" spc="50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 rtl="0"/>
            <a:r>
              <a:rPr lang="fr-FR" noProof="0"/>
              <a:t>Cliquez ici pour modifier le style du texte</a:t>
            </a:r>
          </a:p>
        </p:txBody>
      </p:sp>
      <p:sp>
        <p:nvSpPr>
          <p:cNvPr id="35" name="Espace réservé du texte 15">
            <a:extLst>
              <a:ext uri="{FF2B5EF4-FFF2-40B4-BE49-F238E27FC236}">
                <a16:creationId xmlns:a16="http://schemas.microsoft.com/office/drawing/2014/main" id="{2D4661B1-6559-407A-9AEC-A46A0570AE8F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986028" y="2682564"/>
            <a:ext cx="5539095" cy="1010842"/>
          </a:xfrm>
        </p:spPr>
        <p:txBody>
          <a:bodyPr rtlCol="0" anchor="t">
            <a:normAutofit/>
          </a:bodyPr>
          <a:lstStyle>
            <a:lvl1pPr marL="0" indent="0" algn="l">
              <a:lnSpc>
                <a:spcPct val="100000"/>
              </a:lnSpc>
              <a:buNone/>
              <a:defRPr sz="1400" spc="50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 rtl="0"/>
            <a:r>
              <a:rPr lang="fr-FR" noProof="0"/>
              <a:t>Cliquez ici pour modifier le style du texte</a:t>
            </a:r>
          </a:p>
        </p:txBody>
      </p:sp>
      <p:sp>
        <p:nvSpPr>
          <p:cNvPr id="36" name="Espace réservé du texte 15">
            <a:extLst>
              <a:ext uri="{FF2B5EF4-FFF2-40B4-BE49-F238E27FC236}">
                <a16:creationId xmlns:a16="http://schemas.microsoft.com/office/drawing/2014/main" id="{DCC983F7-6A25-42C0-811C-EA32138C5B80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5576937" y="3755394"/>
            <a:ext cx="5539095" cy="1010842"/>
          </a:xfrm>
        </p:spPr>
        <p:txBody>
          <a:bodyPr rtlCol="0" anchor="t">
            <a:normAutofit/>
          </a:bodyPr>
          <a:lstStyle>
            <a:lvl1pPr marL="0" indent="0" algn="l">
              <a:lnSpc>
                <a:spcPct val="100000"/>
              </a:lnSpc>
              <a:buNone/>
              <a:defRPr sz="1400" spc="50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 rtl="0"/>
            <a:r>
              <a:rPr lang="fr-FR" noProof="0"/>
              <a:t>Cliquez ici pour modifier le style du texte</a:t>
            </a:r>
          </a:p>
        </p:txBody>
      </p:sp>
      <p:sp>
        <p:nvSpPr>
          <p:cNvPr id="37" name="Espace réservé du texte 15">
            <a:extLst>
              <a:ext uri="{FF2B5EF4-FFF2-40B4-BE49-F238E27FC236}">
                <a16:creationId xmlns:a16="http://schemas.microsoft.com/office/drawing/2014/main" id="{E83DA0EB-27DD-416A-8DA5-4AFDC8587E5C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175279" y="4824430"/>
            <a:ext cx="5539095" cy="1010842"/>
          </a:xfrm>
        </p:spPr>
        <p:txBody>
          <a:bodyPr rtlCol="0" anchor="t">
            <a:normAutofit/>
          </a:bodyPr>
          <a:lstStyle>
            <a:lvl1pPr marL="0" indent="0" algn="l">
              <a:lnSpc>
                <a:spcPct val="100000"/>
              </a:lnSpc>
              <a:buNone/>
              <a:defRPr sz="1400" spc="50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 rtl="0"/>
            <a:r>
              <a:rPr lang="fr-FR" noProof="0"/>
              <a:t>Cliquez ici pour modifier le style du texte</a:t>
            </a:r>
          </a:p>
        </p:txBody>
      </p:sp>
      <p:cxnSp>
        <p:nvCxnSpPr>
          <p:cNvPr id="3" name="Connecteur droit 2">
            <a:extLst>
              <a:ext uri="{FF2B5EF4-FFF2-40B4-BE49-F238E27FC236}">
                <a16:creationId xmlns:a16="http://schemas.microsoft.com/office/drawing/2014/main" id="{D3795F91-C721-4363-956D-756673AE79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4353515" y="5023933"/>
            <a:ext cx="1513211" cy="0"/>
          </a:xfrm>
          <a:prstGeom prst="line">
            <a:avLst/>
          </a:prstGeom>
          <a:ln w="63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4" name="Connecteur droit 3">
            <a:extLst>
              <a:ext uri="{FF2B5EF4-FFF2-40B4-BE49-F238E27FC236}">
                <a16:creationId xmlns:a16="http://schemas.microsoft.com/office/drawing/2014/main" id="{8AC14461-E27D-413D-B31A-47B74646AF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3759917" y="3948451"/>
            <a:ext cx="1513211" cy="0"/>
          </a:xfrm>
          <a:prstGeom prst="line">
            <a:avLst/>
          </a:prstGeom>
          <a:ln w="63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8" name="Connecteur droit 7">
            <a:extLst>
              <a:ext uri="{FF2B5EF4-FFF2-40B4-BE49-F238E27FC236}">
                <a16:creationId xmlns:a16="http://schemas.microsoft.com/office/drawing/2014/main" id="{4D6AEA4C-7710-4829-BA87-8DD77F1593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3173453" y="2872686"/>
            <a:ext cx="1513211" cy="0"/>
          </a:xfrm>
          <a:prstGeom prst="line">
            <a:avLst/>
          </a:prstGeom>
          <a:ln w="63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9" name="Connecteur droit 8">
            <a:extLst>
              <a:ext uri="{FF2B5EF4-FFF2-40B4-BE49-F238E27FC236}">
                <a16:creationId xmlns:a16="http://schemas.microsoft.com/office/drawing/2014/main" id="{E9BD473E-6203-491C-87AC-54AC0AB2333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2586263" y="1796083"/>
            <a:ext cx="1513211" cy="0"/>
          </a:xfrm>
          <a:prstGeom prst="line">
            <a:avLst/>
          </a:prstGeom>
          <a:ln w="63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874DC36F-5D3E-439D-80B5-32633FC344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 sz="900">
                <a:solidFill>
                  <a:srgbClr val="898989"/>
                </a:solidFill>
              </a:defRPr>
            </a:lvl1pPr>
          </a:lstStyle>
          <a:p>
            <a:pPr rtl="0"/>
            <a:r>
              <a:rPr lang="fr-FR" noProof="0" dirty="0"/>
              <a:t>20XX</a:t>
            </a:r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6C710A8A-CEC9-4787-A745-C28DD965F7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155823" y="6356350"/>
            <a:ext cx="1808712" cy="365125"/>
          </a:xfrm>
        </p:spPr>
        <p:txBody>
          <a:bodyPr rtlCol="0"/>
          <a:lstStyle>
            <a:lvl1pPr algn="l">
              <a:defRPr sz="900"/>
            </a:lvl1pPr>
          </a:lstStyle>
          <a:p>
            <a:pPr rtl="0"/>
            <a:r>
              <a:rPr lang="fr-FR" noProof="0" dirty="0"/>
              <a:t>Pitch Deck</a:t>
            </a:r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4162BD04-8F01-472A-9456-4702A2218B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810874" y="6356350"/>
            <a:ext cx="542925" cy="365125"/>
          </a:xfrm>
        </p:spPr>
        <p:txBody>
          <a:bodyPr rtlCol="0"/>
          <a:lstStyle>
            <a:lvl1pPr>
              <a:defRPr sz="900"/>
            </a:lvl1pPr>
          </a:lstStyle>
          <a:p>
            <a:pPr rtl="0"/>
            <a:fld id="{B5CEABB6-07DC-46E8-9B57-56EC44A396E5}" type="slidenum">
              <a:rPr lang="fr-FR" noProof="0" smtClean="0"/>
              <a:t>‹N°›</a:t>
            </a:fld>
            <a:endParaRPr lang="fr-FR" noProof="0" dirty="0"/>
          </a:p>
        </p:txBody>
      </p:sp>
    </p:spTree>
    <p:extLst>
      <p:ext uri="{BB962C8B-B14F-4D97-AF65-F5344CB8AC3E}">
        <p14:creationId xmlns:p14="http://schemas.microsoft.com/office/powerpoint/2010/main" val="23790116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981C997-7676-4858-AC93-1ED09100EB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75732E5-5A51-0931-A373-0A8351CF926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D0A5053-22E9-2B95-D6E2-3B09BE3DFB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5A37D1-3ED9-4AEC-A4A7-63ACCB477267}" type="datetimeFigureOut">
              <a:rPr lang="fr-FR" smtClean="0"/>
              <a:t>27/03/2026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400AC57-F0D3-E6AE-D19D-C4B55B2FE3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B71A2BC-6D1C-50C1-5F8D-13C542F5F0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0152A4-1569-477D-AB52-31EB166FB47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366725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FEC39EA-9A93-2452-3C1B-B621B0A5AB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B342F3C5-1024-9FC3-AE55-54C5543FD2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FF74E46-2131-FA46-4A0A-4341FCC51D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5A37D1-3ED9-4AEC-A4A7-63ACCB477267}" type="datetimeFigureOut">
              <a:rPr lang="fr-FR" smtClean="0"/>
              <a:t>27/03/2026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2AE785F-16EA-36DD-A9CA-673463136C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E0F73D6-9438-C688-42C7-87630456C2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0152A4-1569-477D-AB52-31EB166FB47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037351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0D564BA-9371-2704-B80B-F9EF49E240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A8CA6AB-7EA2-B621-4A5E-11DE5F58770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AE21E159-C8D7-7C44-81C3-CF2B996F522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95900FC8-AFED-98C3-4F14-801632C05C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5A37D1-3ED9-4AEC-A4A7-63ACCB477267}" type="datetimeFigureOut">
              <a:rPr lang="fr-FR" smtClean="0"/>
              <a:t>27/03/2026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C9257313-4C66-0C92-D2EB-9B8C943D27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F3167270-A7FC-A223-69AA-959F9EA5D2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0152A4-1569-477D-AB52-31EB166FB47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500611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7302835-7E87-54D6-C9A8-A29FE136A2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11A56814-8BF3-51E5-7EFF-DD8A960B50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CB4D526D-A255-FC0F-287D-5CD9AFBA9AA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28C549F1-40E1-BFA4-ADBA-D74D4F93DEE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60D12DA2-B3BC-1AF7-9342-083E769D45B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77A5AE16-D42D-908F-2254-111CA0A787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5A37D1-3ED9-4AEC-A4A7-63ACCB477267}" type="datetimeFigureOut">
              <a:rPr lang="fr-FR" smtClean="0"/>
              <a:t>27/03/2026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0EE6A459-721B-4979-4C03-AD479448C7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9FA438A5-7A18-C291-F1C9-1D5146910C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0152A4-1569-477D-AB52-31EB166FB47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095381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8582F43-66C3-07B9-6723-F259A04362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BD151A03-AEA7-27A6-7D80-3039719931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5A37D1-3ED9-4AEC-A4A7-63ACCB477267}" type="datetimeFigureOut">
              <a:rPr lang="fr-FR" smtClean="0"/>
              <a:t>27/03/2026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72024271-74B7-6FF5-D94B-82F9FC5EF2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1D6A8A59-18F9-E68A-7519-11812E46A4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0152A4-1569-477D-AB52-31EB166FB47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409834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D7FE5A64-F13D-53C3-43ED-483FC55F07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5A37D1-3ED9-4AEC-A4A7-63ACCB477267}" type="datetimeFigureOut">
              <a:rPr lang="fr-FR" smtClean="0"/>
              <a:t>27/03/2026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FA34E264-2471-ACE5-7C50-EA5B171331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3D2BCF96-B2C0-7F69-3E87-77C80A206F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0152A4-1569-477D-AB52-31EB166FB47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64488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6FAA0DE-ED08-C863-1F0C-C3066A4527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00863E1-10F6-6C11-E569-60F2CA4ADF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7630E372-9C7C-D5D6-D61A-25BC8BD7A74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04A06E10-4C82-8904-AA9E-BB5BDFF966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5A37D1-3ED9-4AEC-A4A7-63ACCB477267}" type="datetimeFigureOut">
              <a:rPr lang="fr-FR" smtClean="0"/>
              <a:t>27/03/2026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8C4D1927-A523-1C66-74C7-BEADF5C38F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1CC8CA98-1C98-35DF-FFEC-AF5BC731CD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0152A4-1569-477D-AB52-31EB166FB47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253212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1185D7F-060F-243E-A822-2EE1A99E0F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02C95D9E-1890-0438-0586-8543954FE89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219A1CF6-672C-6294-AFC6-1DAEBE4ADC1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FD01D86D-5067-0855-F332-F91B8AD2E2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5A37D1-3ED9-4AEC-A4A7-63ACCB477267}" type="datetimeFigureOut">
              <a:rPr lang="fr-FR" smtClean="0"/>
              <a:t>27/03/2026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6D4FE884-CE26-BD70-EA0F-A38C6B56D5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5EEAEAE2-BC71-62F3-F6F4-9848CCA082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0152A4-1569-477D-AB52-31EB166FB47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913103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7467B746-6B39-9BAC-EC73-B9EFC0CE31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59C6483E-3F46-C230-2342-CD6C0A1A0A0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D11E2A9-E5DD-64F3-4EA9-48D8D04D0D9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35A37D1-3ED9-4AEC-A4A7-63ACCB477267}" type="datetimeFigureOut">
              <a:rPr lang="fr-FR" smtClean="0"/>
              <a:t>27/03/2026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99C94A6-671E-F639-52D0-CAC6016C3FC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1451AC5-4F9B-30AC-529F-75AA33F5115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60152A4-1569-477D-AB52-31EB166FB47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99024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4.png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D7EB25CA-DA83-483D-AF83-0001BDF2DE2B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4401535" y="1518278"/>
            <a:ext cx="5539095" cy="1010842"/>
          </a:xfrm>
        </p:spPr>
        <p:txBody>
          <a:bodyPr rtlCol="0"/>
          <a:lstStyle/>
          <a:p>
            <a:r>
              <a:rPr lang="fr-FR" sz="1800" dirty="0"/>
              <a:t>Présentez-vous. Pourquoi ce master ? Quel est votre projet professionnel</a:t>
            </a:r>
          </a:p>
          <a:p>
            <a:pPr rtl="0"/>
            <a:endParaRPr lang="fr-FR" sz="1800" dirty="0"/>
          </a:p>
          <a:p>
            <a:pPr rtl="0"/>
            <a:endParaRPr lang="fr-FR" dirty="0"/>
          </a:p>
        </p:txBody>
      </p:sp>
      <p:sp>
        <p:nvSpPr>
          <p:cNvPr id="8" name="Espace réservé du texte 7">
            <a:extLst>
              <a:ext uri="{FF2B5EF4-FFF2-40B4-BE49-F238E27FC236}">
                <a16:creationId xmlns:a16="http://schemas.microsoft.com/office/drawing/2014/main" id="{B46CE8C6-E12D-4A0D-8553-7FFA31941D56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4986028" y="2606364"/>
            <a:ext cx="5539095" cy="1010842"/>
          </a:xfrm>
        </p:spPr>
        <p:txBody>
          <a:bodyPr rtlCol="0"/>
          <a:lstStyle/>
          <a:p>
            <a:pPr rtl="0"/>
            <a:r>
              <a:rPr lang="fr-FR" sz="1800" dirty="0"/>
              <a:t>Quel est le sujet de votre mémoire ?</a:t>
            </a:r>
          </a:p>
          <a:p>
            <a:pPr rtl="0"/>
            <a:endParaRPr lang="fr-FR" dirty="0"/>
          </a:p>
        </p:txBody>
      </p:sp>
      <p:sp>
        <p:nvSpPr>
          <p:cNvPr id="9" name="Espace réservé du texte 8">
            <a:extLst>
              <a:ext uri="{FF2B5EF4-FFF2-40B4-BE49-F238E27FC236}">
                <a16:creationId xmlns:a16="http://schemas.microsoft.com/office/drawing/2014/main" id="{1C7D5285-85DF-4331-A6FA-1AE847CA47AE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5576937" y="3679194"/>
            <a:ext cx="5539095" cy="1010842"/>
          </a:xfrm>
        </p:spPr>
        <p:txBody>
          <a:bodyPr rtlCol="0">
            <a:normAutofit/>
          </a:bodyPr>
          <a:lstStyle/>
          <a:p>
            <a:pPr rtl="0"/>
            <a:r>
              <a:rPr lang="fr-FR" sz="1800" dirty="0"/>
              <a:t>Qu’attendez-vous de ce cours</a:t>
            </a:r>
          </a:p>
        </p:txBody>
      </p:sp>
      <p:sp>
        <p:nvSpPr>
          <p:cNvPr id="10" name="Espace réservé du texte 9">
            <a:extLst>
              <a:ext uri="{FF2B5EF4-FFF2-40B4-BE49-F238E27FC236}">
                <a16:creationId xmlns:a16="http://schemas.microsoft.com/office/drawing/2014/main" id="{02D305EF-9A88-496B-BFC1-D589A01EE381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6175279" y="4748230"/>
            <a:ext cx="5539095" cy="1010842"/>
          </a:xfrm>
        </p:spPr>
        <p:txBody>
          <a:bodyPr rtlCol="0"/>
          <a:lstStyle/>
          <a:p>
            <a:pPr rtl="0"/>
            <a:r>
              <a:rPr lang="fr-FR" sz="1800" dirty="0"/>
              <a:t>Pour vous, la Diffusion et la Distribution du livre c’est quoi ? Un mot, une idée….</a:t>
            </a:r>
          </a:p>
          <a:p>
            <a:pPr rtl="0"/>
            <a:endParaRPr lang="fr-FR" dirty="0"/>
          </a:p>
        </p:txBody>
      </p:sp>
      <p:sp>
        <p:nvSpPr>
          <p:cNvPr id="24" name="Titre 1">
            <a:extLst>
              <a:ext uri="{FF2B5EF4-FFF2-40B4-BE49-F238E27FC236}">
                <a16:creationId xmlns:a16="http://schemas.microsoft.com/office/drawing/2014/main" id="{E8AB4C55-10AE-8BE1-CA11-E88141A30329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2721" y="5802312"/>
            <a:ext cx="5334001" cy="1325563"/>
          </a:xfrm>
        </p:spPr>
        <p:txBody>
          <a:bodyPr rtlCol="0"/>
          <a:lstStyle/>
          <a:p>
            <a:pPr rtl="0"/>
            <a:r>
              <a:rPr lang="fr-FR" noProof="1"/>
              <a:t>FAISONS CONNAISSANCE…</a:t>
            </a:r>
          </a:p>
        </p:txBody>
      </p:sp>
      <p:pic>
        <p:nvPicPr>
          <p:cNvPr id="1026" name="Picture 2" descr="Comment se présenter ? - dimacourelle">
            <a:extLst>
              <a:ext uri="{FF2B5EF4-FFF2-40B4-BE49-F238E27FC236}">
                <a16:creationId xmlns:a16="http://schemas.microsoft.com/office/drawing/2014/main" id="{B34CEBB4-1DF8-4C60-CF5B-5426F1DDFA3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5724" y="1153406"/>
            <a:ext cx="953810" cy="10108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Curieux Stock Illustrations, Vecteurs, &amp; Clipart – (54,336 Stock  Illustrations)">
            <a:extLst>
              <a:ext uri="{FF2B5EF4-FFF2-40B4-BE49-F238E27FC236}">
                <a16:creationId xmlns:a16="http://schemas.microsoft.com/office/drawing/2014/main" id="{645AFA02-81EC-15C6-9AD1-1654D076277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646" t="13519" r="14804" b="14913"/>
          <a:stretch/>
        </p:blipFill>
        <p:spPr bwMode="auto">
          <a:xfrm>
            <a:off x="2330198" y="3327400"/>
            <a:ext cx="1213102" cy="13011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Bonhomme Allumette Escalade Les Plat Icône Engrenage Sur Fond Bleu  Illustration - Getty Images">
            <a:extLst>
              <a:ext uri="{FF2B5EF4-FFF2-40B4-BE49-F238E27FC236}">
                <a16:creationId xmlns:a16="http://schemas.microsoft.com/office/drawing/2014/main" id="{05940A0F-D17F-6A15-E11D-3EAFF41E083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493" t="17929" r="35861" b="38362"/>
          <a:stretch/>
        </p:blipFill>
        <p:spPr bwMode="auto">
          <a:xfrm>
            <a:off x="3035299" y="4702736"/>
            <a:ext cx="1112235" cy="8386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Master Icons &amp; Symbols">
            <a:extLst>
              <a:ext uri="{FF2B5EF4-FFF2-40B4-BE49-F238E27FC236}">
                <a16:creationId xmlns:a16="http://schemas.microsoft.com/office/drawing/2014/main" id="{F38787E6-DB98-64E3-848B-D1906AC10DB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7264" y="2354658"/>
            <a:ext cx="1010842" cy="10108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38561688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64</Words>
  <Application>Microsoft Office PowerPoint</Application>
  <PresentationFormat>Personnalisé</PresentationFormat>
  <Paragraphs>7</Paragraphs>
  <Slides>1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Thème Office</vt:lpstr>
      <vt:lpstr>FAISONS CONNAISSANCE…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Renaldo GALOFARO</dc:creator>
  <cp:lastModifiedBy>Renaldo GALOFARO</cp:lastModifiedBy>
  <cp:revision>1</cp:revision>
  <dcterms:created xsi:type="dcterms:W3CDTF">2026-03-27T10:54:42Z</dcterms:created>
  <dcterms:modified xsi:type="dcterms:W3CDTF">2026-03-27T10:54:42Z</dcterms:modified>
</cp:coreProperties>
</file>